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201"/>
    <a:srgbClr val="0A3293"/>
    <a:srgbClr val="69187B"/>
    <a:srgbClr val="E9511C"/>
    <a:srgbClr val="1F74D3"/>
    <a:srgbClr val="5697D3"/>
    <a:srgbClr val="8DC04C"/>
    <a:srgbClr val="68187C"/>
    <a:srgbClr val="FDC201"/>
    <a:srgbClr val="00B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3"/>
    <p:restoredTop sz="96121"/>
  </p:normalViewPr>
  <p:slideViewPr>
    <p:cSldViewPr snapToGrid="0" snapToObjects="1">
      <p:cViewPr varScale="1">
        <p:scale>
          <a:sx n="65" d="100"/>
          <a:sy n="65" d="100"/>
        </p:scale>
        <p:origin x="256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E133C04-2F0D-4506-BBA6-9CA1A3BEC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3"/>
            <a:ext cx="13719604" cy="77183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A0288B-E7C3-76EC-A22F-8A1D5E6CB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549" y="459844"/>
            <a:ext cx="2932974" cy="129717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9C36A5-0253-6831-6C5E-002E6659C39C}"/>
              </a:ext>
            </a:extLst>
          </p:cNvPr>
          <p:cNvSpPr/>
          <p:nvPr/>
        </p:nvSpPr>
        <p:spPr>
          <a:xfrm>
            <a:off x="0" y="-5708"/>
            <a:ext cx="8294370" cy="77080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4006F-D7AC-C2EB-0C57-968FE1ADAE53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88A48-C835-3715-B41A-0050FAD3802E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C142B9D-D7AB-01F7-383C-2664FAAC7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687" y="901144"/>
            <a:ext cx="2748210" cy="5801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5881A6-D5E5-934F-A9F4-D3A17C1E6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15" y="12012408"/>
            <a:ext cx="1376156" cy="13232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E21CE2-A1FB-5FAE-4043-339EE9B6B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925" y="11980018"/>
            <a:ext cx="1141026" cy="12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596377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347150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87379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631687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382460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520065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270838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555375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306148"/>
            <a:ext cx="1784054" cy="168464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4FA5ECA-2072-0265-3119-45B297C87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13"/>
            <a:ext cx="13719604" cy="77183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632A8EA-F614-EA36-678C-ED7878821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549" y="459844"/>
            <a:ext cx="2932974" cy="1297176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C2DAE1B-841F-E0B5-6803-FAB75E2E51DE}"/>
              </a:ext>
            </a:extLst>
          </p:cNvPr>
          <p:cNvSpPr/>
          <p:nvPr/>
        </p:nvSpPr>
        <p:spPr>
          <a:xfrm>
            <a:off x="0" y="-5708"/>
            <a:ext cx="8294370" cy="77080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0BC9901-2739-8CFC-5C66-97FDD55CECD7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5E60DF-CA86-54BD-7C0C-9A19C69997EB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CD10D4-C197-69B4-7A07-1D45B1F77C2D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A94E285-12F8-6867-CD69-15918C2C5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687" y="901144"/>
            <a:ext cx="2748210" cy="58017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FC43BE2-5819-3E0C-FB5F-FB2DDF1DD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055" y="12372896"/>
            <a:ext cx="1225890" cy="117874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0912F02-A292-B181-7C5A-0D09CAFC6B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6866" y="12372895"/>
            <a:ext cx="1238375" cy="105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4847</TotalTime>
  <Words>73</Words>
  <Application>Microsoft Macintosh PowerPoint</Application>
  <PresentationFormat>Personalizado</PresentationFormat>
  <Paragraphs>30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35</cp:revision>
  <dcterms:created xsi:type="dcterms:W3CDTF">2020-04-06T19:19:08Z</dcterms:created>
  <dcterms:modified xsi:type="dcterms:W3CDTF">2024-01-16T19:29:43Z</dcterms:modified>
</cp:coreProperties>
</file>