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293"/>
    <a:srgbClr val="69187B"/>
    <a:srgbClr val="E9511C"/>
    <a:srgbClr val="1F74D3"/>
    <a:srgbClr val="5697D3"/>
    <a:srgbClr val="8DC04C"/>
    <a:srgbClr val="68187C"/>
    <a:srgbClr val="FDC201"/>
    <a:srgbClr val="00B0D9"/>
    <a:srgbClr val="ED2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76" d="100"/>
          <a:sy n="76" d="100"/>
        </p:scale>
        <p:origin x="264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12/1/24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9A07F9-86E5-221A-C401-C8D458B5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4"/>
          <a:stretch/>
        </p:blipFill>
        <p:spPr>
          <a:xfrm>
            <a:off x="0" y="-25527"/>
            <a:ext cx="13716000" cy="7708061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0" y="-25527"/>
            <a:ext cx="8294370" cy="77080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580F1D-5D47-E88E-660A-36D08F7D8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194" y="398251"/>
            <a:ext cx="5234217" cy="1297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6C5A80-26E6-67C8-CB43-354387D5C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12" y="11938174"/>
            <a:ext cx="1602685" cy="14716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4226DC-6F75-B329-ED9B-CE92FB1EA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128" y="11887885"/>
            <a:ext cx="1327699" cy="15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596377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347150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87379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631687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382460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52006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270838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55537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306148"/>
            <a:ext cx="1784054" cy="1684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CCDECC-CCAF-3828-5AE7-D223DFA64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34"/>
          <a:stretch/>
        </p:blipFill>
        <p:spPr>
          <a:xfrm>
            <a:off x="0" y="-25527"/>
            <a:ext cx="13716000" cy="755216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322EFAA-3D4C-44F7-BDFB-242E3AFDE8B0}"/>
              </a:ext>
            </a:extLst>
          </p:cNvPr>
          <p:cNvSpPr/>
          <p:nvPr/>
        </p:nvSpPr>
        <p:spPr>
          <a:xfrm>
            <a:off x="0" y="-25527"/>
            <a:ext cx="8294370" cy="75521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923248C-B1BB-08CB-2748-5E9802872C36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160B26-5403-6858-23AA-3BDD1A87E290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D485D6-384D-907C-C6C0-FAF34945C40A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7FAE3D-B27A-A703-FE5F-F69105BAD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194" y="398251"/>
            <a:ext cx="5234217" cy="12971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906143-E7D4-8E0F-7394-CC1B828C8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1" y="12309928"/>
            <a:ext cx="1452980" cy="13342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9302F9-93B4-D7DB-6579-EA5FBE662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194" y="12438432"/>
            <a:ext cx="1241887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4791</TotalTime>
  <Words>74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32</cp:revision>
  <dcterms:created xsi:type="dcterms:W3CDTF">2020-04-06T19:19:08Z</dcterms:created>
  <dcterms:modified xsi:type="dcterms:W3CDTF">2024-01-12T20:01:57Z</dcterms:modified>
</cp:coreProperties>
</file>