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59" r:id="rId2"/>
    <p:sldId id="260" r:id="rId3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937"/>
    <a:srgbClr val="0A3293"/>
    <a:srgbClr val="69187B"/>
    <a:srgbClr val="E9511C"/>
    <a:srgbClr val="1F74D3"/>
    <a:srgbClr val="5697D3"/>
    <a:srgbClr val="8DC04C"/>
    <a:srgbClr val="68187C"/>
    <a:srgbClr val="FDC201"/>
    <a:srgbClr val="00B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83"/>
    <p:restoredTop sz="96121"/>
  </p:normalViewPr>
  <p:slideViewPr>
    <p:cSldViewPr snapToGrid="0" snapToObjects="1">
      <p:cViewPr varScale="1">
        <p:scale>
          <a:sx n="65" d="100"/>
          <a:sy n="65" d="100"/>
        </p:scale>
        <p:origin x="2560" y="240"/>
      </p:cViewPr>
      <p:guideLst>
        <p:guide orient="horz" pos="432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32D4E-612A-844F-BF66-5A97AB2BFF8C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4F478-D3C3-7449-BBDB-99EEFC4F8CC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40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F478-D3C3-7449-BBDB-99EEFC4F8CC2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891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F478-D3C3-7449-BBDB-99EEFC4F8CC2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65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403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964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413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138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052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071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682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109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39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478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917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875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6E8E12A-26C1-31F5-D52B-7DE85247FF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20" b="11745"/>
          <a:stretch/>
        </p:blipFill>
        <p:spPr>
          <a:xfrm>
            <a:off x="0" y="0"/>
            <a:ext cx="13716000" cy="7682534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B59C36A5-0253-6831-6C5E-002E6659C39C}"/>
              </a:ext>
            </a:extLst>
          </p:cNvPr>
          <p:cNvSpPr/>
          <p:nvPr/>
        </p:nvSpPr>
        <p:spPr>
          <a:xfrm>
            <a:off x="0" y="-25527"/>
            <a:ext cx="8294370" cy="770806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6973782-00D1-CBBB-F14A-388CCFA849E0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604006F-D7AC-C2EB-0C57-968FE1ADAE53}"/>
              </a:ext>
            </a:extLst>
          </p:cNvPr>
          <p:cNvSpPr txBox="1"/>
          <p:nvPr/>
        </p:nvSpPr>
        <p:spPr>
          <a:xfrm>
            <a:off x="381163" y="2855331"/>
            <a:ext cx="394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72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6488A48-C835-3715-B41A-0050FAD3802E}"/>
              </a:ext>
            </a:extLst>
          </p:cNvPr>
          <p:cNvSpPr/>
          <p:nvPr/>
        </p:nvSpPr>
        <p:spPr>
          <a:xfrm flipV="1">
            <a:off x="3789574" y="2912361"/>
            <a:ext cx="2150762" cy="76587"/>
          </a:xfrm>
          <a:prstGeom prst="rect">
            <a:avLst/>
          </a:prstGeom>
          <a:solidFill>
            <a:srgbClr val="ED2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08DDD77-028E-B6D4-41D5-897BDA19830F}"/>
              </a:ext>
            </a:extLst>
          </p:cNvPr>
          <p:cNvSpPr/>
          <p:nvPr/>
        </p:nvSpPr>
        <p:spPr>
          <a:xfrm>
            <a:off x="9475241" y="12496782"/>
            <a:ext cx="429064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101C80-B8FA-E798-4BF8-553261096A3C}"/>
              </a:ext>
            </a:extLst>
          </p:cNvPr>
          <p:cNvSpPr txBox="1"/>
          <p:nvPr/>
        </p:nvSpPr>
        <p:spPr>
          <a:xfrm>
            <a:off x="2183797" y="12332652"/>
            <a:ext cx="42906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4A0EA6B-D091-1EC1-B1BC-7B7AAA56C956}"/>
              </a:ext>
            </a:extLst>
          </p:cNvPr>
          <p:cNvSpPr/>
          <p:nvPr/>
        </p:nvSpPr>
        <p:spPr>
          <a:xfrm>
            <a:off x="3094700" y="9428478"/>
            <a:ext cx="429064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ED2937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Adolfo </a:t>
            </a:r>
            <a:r>
              <a:rPr lang="es-ES_tradnl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9F0F22A2-720F-A124-FC0B-0CBDA4741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04" y="8837188"/>
            <a:ext cx="2282467" cy="2155291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38486787-3698-FF4F-FA76-261D6E01B883}"/>
              </a:ext>
            </a:extLst>
          </p:cNvPr>
          <p:cNvSpPr txBox="1"/>
          <p:nvPr/>
        </p:nvSpPr>
        <p:spPr>
          <a:xfrm>
            <a:off x="654201" y="8175201"/>
            <a:ext cx="695739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ED2937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638FBC71-C43F-E633-6EDD-7F8B52A22AA5}"/>
              </a:ext>
            </a:extLst>
          </p:cNvPr>
          <p:cNvSpPr/>
          <p:nvPr/>
        </p:nvSpPr>
        <p:spPr>
          <a:xfrm>
            <a:off x="8794438" y="9393101"/>
            <a:ext cx="429064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ED2937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Adolfo </a:t>
            </a:r>
            <a:r>
              <a:rPr lang="es-ES_tradnl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4B506C7E-0415-8FCA-EE33-7FB5E7DAA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042" y="8801811"/>
            <a:ext cx="2282467" cy="215529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9B7AE2E-0FDE-4740-7C1B-B503651E3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1592" y="401615"/>
            <a:ext cx="5770820" cy="13079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13EB8A4-D111-7773-0F3D-F246BE66B0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286" y="12038420"/>
            <a:ext cx="1320097" cy="127120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BDAFF91-7649-71C2-9113-6C38029F9F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5317" y="12061054"/>
            <a:ext cx="978241" cy="129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4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108DDD77-028E-B6D4-41D5-897BDA19830F}"/>
              </a:ext>
            </a:extLst>
          </p:cNvPr>
          <p:cNvSpPr/>
          <p:nvPr/>
        </p:nvSpPr>
        <p:spPr>
          <a:xfrm>
            <a:off x="9475241" y="12874470"/>
            <a:ext cx="429064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ONLINE VIA ZOOM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101C80-B8FA-E798-4BF8-553261096A3C}"/>
              </a:ext>
            </a:extLst>
          </p:cNvPr>
          <p:cNvSpPr txBox="1"/>
          <p:nvPr/>
        </p:nvSpPr>
        <p:spPr>
          <a:xfrm>
            <a:off x="1826105" y="12618904"/>
            <a:ext cx="42906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4A0EA6B-D091-1EC1-B1BC-7B7AAA56C956}"/>
              </a:ext>
            </a:extLst>
          </p:cNvPr>
          <p:cNvSpPr/>
          <p:nvPr/>
        </p:nvSpPr>
        <p:spPr>
          <a:xfrm>
            <a:off x="2457143" y="8596377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ED2937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9F0F22A2-720F-A124-FC0B-0CBDA474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59" y="8347150"/>
            <a:ext cx="1784054" cy="1684649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38486787-3698-FF4F-FA76-261D6E01B883}"/>
              </a:ext>
            </a:extLst>
          </p:cNvPr>
          <p:cNvSpPr txBox="1"/>
          <p:nvPr/>
        </p:nvSpPr>
        <p:spPr>
          <a:xfrm>
            <a:off x="515055" y="7873791"/>
            <a:ext cx="695739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ED2937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6A390B3-75CA-2D31-0FC6-2517E29CCA95}"/>
              </a:ext>
            </a:extLst>
          </p:cNvPr>
          <p:cNvSpPr/>
          <p:nvPr/>
        </p:nvSpPr>
        <p:spPr>
          <a:xfrm>
            <a:off x="8370796" y="8631687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ED2937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A46BF9-D1A3-78B4-9C1B-FC37D72BA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12" y="8382460"/>
            <a:ext cx="1784054" cy="168464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8AEF122-4DD6-014F-74C8-B2D347D8C3B7}"/>
              </a:ext>
            </a:extLst>
          </p:cNvPr>
          <p:cNvSpPr/>
          <p:nvPr/>
        </p:nvSpPr>
        <p:spPr>
          <a:xfrm>
            <a:off x="2433039" y="10520065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ED2937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BB9AE0-D8A7-AC01-6B91-F995AA0BC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55" y="10270838"/>
            <a:ext cx="1784054" cy="168464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4B4ABE3-BED0-FF97-B62D-61A47C34D185}"/>
              </a:ext>
            </a:extLst>
          </p:cNvPr>
          <p:cNvSpPr/>
          <p:nvPr/>
        </p:nvSpPr>
        <p:spPr>
          <a:xfrm>
            <a:off x="8346692" y="10555375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ED2937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69CE0BA-9CC1-AE70-7E90-45CDB5214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708" y="10306148"/>
            <a:ext cx="1784054" cy="168464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435A6F8-8762-129A-E850-8915C9F067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20" b="15294"/>
          <a:stretch/>
        </p:blipFill>
        <p:spPr>
          <a:xfrm>
            <a:off x="0" y="19878"/>
            <a:ext cx="13716000" cy="7357691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417BB6A5-F323-0AFE-7295-E6CCEE9B7015}"/>
              </a:ext>
            </a:extLst>
          </p:cNvPr>
          <p:cNvSpPr/>
          <p:nvPr/>
        </p:nvSpPr>
        <p:spPr>
          <a:xfrm>
            <a:off x="0" y="13911"/>
            <a:ext cx="8294370" cy="732846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FB16BC-E471-01A9-5A70-EBE0B6A9B51D}"/>
              </a:ext>
            </a:extLst>
          </p:cNvPr>
          <p:cNvSpPr/>
          <p:nvPr/>
        </p:nvSpPr>
        <p:spPr>
          <a:xfrm>
            <a:off x="381163" y="3733305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A5AAD96-EF5B-7513-5CEF-0F546D52286D}"/>
              </a:ext>
            </a:extLst>
          </p:cNvPr>
          <p:cNvSpPr txBox="1"/>
          <p:nvPr/>
        </p:nvSpPr>
        <p:spPr>
          <a:xfrm>
            <a:off x="381163" y="2676429"/>
            <a:ext cx="394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72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35A4FD1-F914-16FB-2D5A-BE998C8EFAF6}"/>
              </a:ext>
            </a:extLst>
          </p:cNvPr>
          <p:cNvSpPr/>
          <p:nvPr/>
        </p:nvSpPr>
        <p:spPr>
          <a:xfrm flipV="1">
            <a:off x="3789574" y="2733459"/>
            <a:ext cx="2150762" cy="76587"/>
          </a:xfrm>
          <a:prstGeom prst="rect">
            <a:avLst/>
          </a:prstGeom>
          <a:solidFill>
            <a:srgbClr val="ED2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A8DC4D4D-291D-DDAD-EB57-987AC96F8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1592" y="401615"/>
            <a:ext cx="5770820" cy="13079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2DBE5FF-F315-B5A6-AD03-60D71298A4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341" y="12367261"/>
            <a:ext cx="1235887" cy="119011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3AC9E03-030C-A823-FD3A-C7A6C45D58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7813" y="12342037"/>
            <a:ext cx="1376319" cy="119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30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4809</TotalTime>
  <Words>73</Words>
  <Application>Microsoft Macintosh PowerPoint</Application>
  <PresentationFormat>Personalizado</PresentationFormat>
  <Paragraphs>30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 LA CHARLA</dc:title>
  <dc:creator>ALEJANDRO ABUADBA TAMBURINI</dc:creator>
  <cp:lastModifiedBy>Francisca Antonia Sierralta Hahn</cp:lastModifiedBy>
  <cp:revision>34</cp:revision>
  <dcterms:created xsi:type="dcterms:W3CDTF">2020-04-06T19:19:08Z</dcterms:created>
  <dcterms:modified xsi:type="dcterms:W3CDTF">2024-01-16T15:59:46Z</dcterms:modified>
</cp:coreProperties>
</file>