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DFE0E3"/>
    <a:srgbClr val="FEC201"/>
    <a:srgbClr val="ED2938"/>
    <a:srgbClr val="00B1AA"/>
    <a:srgbClr val="1DA17F"/>
    <a:srgbClr val="FF6401"/>
    <a:srgbClr val="69187B"/>
    <a:srgbClr val="0A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5"/>
    <p:restoredTop sz="93966"/>
  </p:normalViewPr>
  <p:slideViewPr>
    <p:cSldViewPr snapToGrid="0" snapToObjects="1" showGuides="1">
      <p:cViewPr varScale="1">
        <p:scale>
          <a:sx n="57" d="100"/>
          <a:sy n="57" d="100"/>
        </p:scale>
        <p:origin x="4728" y="208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3C83C65-C7B1-9764-1C7F-1A202A47F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73"/>
          <a:stretch/>
        </p:blipFill>
        <p:spPr>
          <a:xfrm>
            <a:off x="-13883" y="1286941"/>
            <a:ext cx="7601319" cy="46570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84" y="368662"/>
            <a:ext cx="1609615" cy="71207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-12998" y="1299532"/>
            <a:ext cx="4031645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313681C-29A7-0588-4824-D58F1A09FB38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C6BC8C9-944C-35F1-5899-6FAD84C79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FE3A637-3161-7185-17D1-EC9BD1F16FA5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5F9BD4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411ECD-4DFE-E306-BAB3-CBBA9338C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645" y="6402569"/>
            <a:ext cx="516508" cy="656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B11157-806D-140C-E82A-2E68568E8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93" y="6397279"/>
            <a:ext cx="707717" cy="6230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D7824A-02F6-7BC3-0F0F-1FDC77509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420" y="351564"/>
            <a:ext cx="2307146" cy="7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728074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93407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910098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71017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452836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995070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5F9BD4"/>
              </a:solidFill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815611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713847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98621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523" y="1139573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339047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279998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339622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86" y="1280573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101765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97625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1385769"/>
            <a:ext cx="1272925" cy="1201999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D5152AD1-2C68-58AD-8692-1897B443846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91A09EA-1AE6-0E65-55B7-94940F804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0E72C4AA-B717-122C-FA4D-F0D2275208D0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5F9BD4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14F4D05-0550-4ED7-9A3B-EE7EBA2C5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11" y="7058004"/>
            <a:ext cx="705745" cy="6213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441C553-3CA3-D7E5-CC7C-1B80F1990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991" y="7069622"/>
            <a:ext cx="632945" cy="5550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964037B-6796-5927-0625-42CE7AC56A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73"/>
          <a:stretch/>
        </p:blipFill>
        <p:spPr>
          <a:xfrm>
            <a:off x="-13883" y="1286941"/>
            <a:ext cx="7601319" cy="46570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FDDC39D-0EC7-8523-B481-4623B4273EB1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760F7C2-FFB3-641D-30F8-1407D7878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284" y="368662"/>
            <a:ext cx="1609615" cy="712073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378917F8-3F48-3450-C471-66F2D7927C10}"/>
              </a:ext>
            </a:extLst>
          </p:cNvPr>
          <p:cNvSpPr/>
          <p:nvPr/>
        </p:nvSpPr>
        <p:spPr>
          <a:xfrm>
            <a:off x="-12998" y="1299532"/>
            <a:ext cx="4031645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1E7201D-ABFC-1095-B018-6AEBF8D0D8F8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D1B00E0-7243-E10C-2638-E62B36EF6536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DD93794-2DA9-0DAF-69C4-03B25E6DED1C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D8A4149-EC7A-2A1C-7EA9-63B85F26D0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420" y="351564"/>
            <a:ext cx="2307146" cy="7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25137</TotalTime>
  <Words>260</Words>
  <Application>Microsoft Macintosh PowerPoint</Application>
  <PresentationFormat>Personalizado</PresentationFormat>
  <Paragraphs>41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52</cp:revision>
  <cp:lastPrinted>2020-05-15T21:01:19Z</cp:lastPrinted>
  <dcterms:created xsi:type="dcterms:W3CDTF">2020-05-04T20:56:21Z</dcterms:created>
  <dcterms:modified xsi:type="dcterms:W3CDTF">2024-01-23T18:38:09Z</dcterms:modified>
</cp:coreProperties>
</file>