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"/>
  </p:notesMasterIdLst>
  <p:sldIdLst>
    <p:sldId id="260" r:id="rId2"/>
    <p:sldId id="261" r:id="rId3"/>
  </p:sldIdLst>
  <p:sldSz cx="7559675" cy="17279938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44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2B0DA"/>
    <a:srgbClr val="01AFAA"/>
    <a:srgbClr val="827870"/>
    <a:srgbClr val="00C4CE"/>
    <a:srgbClr val="69187B"/>
    <a:srgbClr val="0A3293"/>
    <a:srgbClr val="E9511C"/>
    <a:srgbClr val="DFE0E3"/>
    <a:srgbClr val="5F9B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31"/>
    <p:restoredTop sz="93966"/>
  </p:normalViewPr>
  <p:slideViewPr>
    <p:cSldViewPr snapToGrid="0" snapToObjects="1" showGuides="1">
      <p:cViewPr>
        <p:scale>
          <a:sx n="135" d="100"/>
          <a:sy n="135" d="100"/>
        </p:scale>
        <p:origin x="2800" y="208"/>
      </p:cViewPr>
      <p:guideLst>
        <p:guide orient="horz" pos="5444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01DB5-3B89-EC49-B35E-9194CBBBC47F}" type="datetimeFigureOut">
              <a:rPr lang="es-ES_tradnl" smtClean="0"/>
              <a:t>17/1/24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1143000"/>
            <a:ext cx="1349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E8BA3-F936-B54A-B723-BBAD09CEF2B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291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8BA3-F936-B54A-B723-BBAD09CEF2BA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160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8BA3-F936-B54A-B723-BBAD09CEF2BA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338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2827991"/>
            <a:ext cx="6425724" cy="601597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9075969"/>
            <a:ext cx="5669756" cy="4171984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17/1/24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322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17/1/24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410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919997"/>
            <a:ext cx="1630055" cy="14643949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919997"/>
            <a:ext cx="4795669" cy="1464394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17/1/24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293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17/1/24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7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4307990"/>
            <a:ext cx="6520220" cy="7187973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11563964"/>
            <a:ext cx="6520220" cy="3779985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17/1/24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725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17/1/24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48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920001"/>
            <a:ext cx="6520220" cy="3339989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4235986"/>
            <a:ext cx="3198096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6311977"/>
            <a:ext cx="3198096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4235986"/>
            <a:ext cx="3213847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6311977"/>
            <a:ext cx="3213847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17/1/24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220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17/1/24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636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17/1/24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805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2487995"/>
            <a:ext cx="3827085" cy="12279956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17/1/24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267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2487995"/>
            <a:ext cx="3827085" cy="12279956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17/1/24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849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920001"/>
            <a:ext cx="6520220" cy="3339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4599983"/>
            <a:ext cx="6520220" cy="10963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56CF6-0E17-B244-83FF-642961127079}" type="datetimeFigureOut">
              <a:rPr lang="es-ES_tradnl" smtClean="0"/>
              <a:t>17/1/24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16015946"/>
            <a:ext cx="2551390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462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ingenieria@uai.cl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3.png"/><Relationship Id="rId4" Type="http://schemas.openxmlformats.org/officeDocument/2006/relationships/hyperlink" Target="mailto:ingenieria@uai.cl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7351CCD1-637B-35C7-2AEF-9F9DABDDD6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7605" r="12395" b="12372"/>
          <a:stretch/>
        </p:blipFill>
        <p:spPr>
          <a:xfrm>
            <a:off x="-27761" y="1297178"/>
            <a:ext cx="7615197" cy="463287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AF3714A-0B06-E686-5FC5-8238EC73E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42626"/>
            <a:ext cx="7587436" cy="274127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022153" y="6634395"/>
            <a:ext cx="19684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660989" y="11155452"/>
            <a:ext cx="21327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solidFill>
                  <a:srgbClr val="FF6600"/>
                </a:solidFill>
                <a:latin typeface="MADETOMMY-LIGHT" panose="02000503000000020004" pitchFamily="2" charset="77"/>
              </a:rPr>
              <a:t>INVITADO</a:t>
            </a:r>
          </a:p>
          <a:p>
            <a:endParaRPr lang="es-ES_tradnl" sz="2400" baseline="30000" dirty="0">
              <a:latin typeface="MADETOMMY-LIGHT" panose="02000503000000020004" pitchFamily="2" charset="77"/>
            </a:endParaRPr>
          </a:p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68165" y="8571932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41964" y="8738840"/>
            <a:ext cx="6875747" cy="144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breaking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inequalities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a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common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toolbox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integer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programming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heavily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used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practice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can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yield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 vital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improvement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while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running standard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algorithms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Branch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and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Bound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other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hand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our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knowledge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regarding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to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automatically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break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general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problems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still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lacking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Moreover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theoretical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implications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how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different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affect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resulting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formulation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not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well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understood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</a:t>
            </a: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368165" y="10595173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91893" y="13066633"/>
            <a:ext cx="3778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CONTACTO</a:t>
            </a:r>
            <a:r>
              <a:rPr lang="es-ES_tradnl" sz="24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: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  <a:hlinkClick r:id="rId5"/>
              </a:rPr>
              <a:t>XXXX@uai.cl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  <a:p>
            <a:r>
              <a:rPr lang="is-I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</a:rPr>
              <a:t>(+56 2) 2331 1495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718475" y="7632927"/>
            <a:ext cx="2122723" cy="45855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MADETOMMY-LIGHT" panose="02000503000000020004" pitchFamily="2" charset="77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856558" y="7793968"/>
            <a:ext cx="184655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INSCRÍBETE AQUÍ</a:t>
            </a:r>
            <a:endParaRPr lang="en-US" sz="2000" b="1" baseline="30000" dirty="0">
              <a:solidFill>
                <a:schemeClr val="bg1"/>
              </a:solidFill>
              <a:latin typeface="MADETOMMY-LIGHT" panose="02000503000000020004" pitchFamily="2" charset="77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9EE0128-374C-0427-BBA7-A6C889C435A5}"/>
              </a:ext>
            </a:extLst>
          </p:cNvPr>
          <p:cNvSpPr/>
          <p:nvPr/>
        </p:nvSpPr>
        <p:spPr>
          <a:xfrm flipV="1">
            <a:off x="0" y="17183903"/>
            <a:ext cx="7587436" cy="129519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02B0DA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1F9ABE0-5F95-017F-E02E-1199EDC5D4CC}"/>
              </a:ext>
            </a:extLst>
          </p:cNvPr>
          <p:cNvSpPr/>
          <p:nvPr/>
        </p:nvSpPr>
        <p:spPr>
          <a:xfrm>
            <a:off x="5816365" y="16691703"/>
            <a:ext cx="1118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WWW.UAI.CL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E99F90F-B9E7-DA52-4EA2-A593CC22610A}"/>
              </a:ext>
            </a:extLst>
          </p:cNvPr>
          <p:cNvSpPr txBox="1"/>
          <p:nvPr/>
        </p:nvSpPr>
        <p:spPr>
          <a:xfrm>
            <a:off x="1138256" y="6492128"/>
            <a:ext cx="2983317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34ACDDB4-58B1-D414-133C-38B3EACFDE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346" y="11036512"/>
            <a:ext cx="1272925" cy="1201999"/>
          </a:xfrm>
          <a:prstGeom prst="rect">
            <a:avLst/>
          </a:prstGeom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4DC86661-EE0C-319D-E3DD-54ED69339153}"/>
              </a:ext>
            </a:extLst>
          </p:cNvPr>
          <p:cNvSpPr/>
          <p:nvPr/>
        </p:nvSpPr>
        <p:spPr>
          <a:xfrm>
            <a:off x="5268653" y="11622958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0F6620C2-C77F-4044-FD63-F4874BBC6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1795" y="11032471"/>
            <a:ext cx="1272925" cy="120199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C6B8A335-5869-CF3F-7EB8-6D0D16EB1E99}"/>
              </a:ext>
            </a:extLst>
          </p:cNvPr>
          <p:cNvSpPr/>
          <p:nvPr/>
        </p:nvSpPr>
        <p:spPr>
          <a:xfrm>
            <a:off x="-10832" y="1299533"/>
            <a:ext cx="4405884" cy="463051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43B886F-6509-C169-E28D-722BD347A712}"/>
              </a:ext>
            </a:extLst>
          </p:cNvPr>
          <p:cNvSpPr/>
          <p:nvPr/>
        </p:nvSpPr>
        <p:spPr>
          <a:xfrm>
            <a:off x="358346" y="3382702"/>
            <a:ext cx="4031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6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3EBD2D1-35BC-81E2-3F0E-EFDAE3716F0D}"/>
              </a:ext>
            </a:extLst>
          </p:cNvPr>
          <p:cNvSpPr txBox="1"/>
          <p:nvPr/>
        </p:nvSpPr>
        <p:spPr>
          <a:xfrm>
            <a:off x="368165" y="2811975"/>
            <a:ext cx="235031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2C20666C-605E-363F-C883-EC03FB20FE37}"/>
              </a:ext>
            </a:extLst>
          </p:cNvPr>
          <p:cNvSpPr/>
          <p:nvPr/>
        </p:nvSpPr>
        <p:spPr>
          <a:xfrm flipV="1">
            <a:off x="2428080" y="2887748"/>
            <a:ext cx="124263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27538E8B-35D2-F2B7-6F18-A7854FA0BDE9}"/>
              </a:ext>
            </a:extLst>
          </p:cNvPr>
          <p:cNvSpPr/>
          <p:nvPr/>
        </p:nvSpPr>
        <p:spPr>
          <a:xfrm flipV="1">
            <a:off x="-27761" y="-87699"/>
            <a:ext cx="7587436" cy="129519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C912840-EF4F-F662-01A7-5F7DEB387E13}"/>
              </a:ext>
            </a:extLst>
          </p:cNvPr>
          <p:cNvSpPr txBox="1"/>
          <p:nvPr/>
        </p:nvSpPr>
        <p:spPr>
          <a:xfrm>
            <a:off x="285149" y="597093"/>
            <a:ext cx="274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COBRANDING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749A23D-3DA8-E93D-0222-316E127C49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3113" y="360681"/>
            <a:ext cx="2514625" cy="64549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CAABE0B-0936-43E3-BC55-217F8A1608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093" y="6367817"/>
            <a:ext cx="691582" cy="706423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6D14D886-E356-A64C-962E-440E66105D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7482" y="6386153"/>
            <a:ext cx="564671" cy="69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CAE8ED6-A308-7249-B568-899FD7C8B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42626"/>
            <a:ext cx="7587436" cy="274127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022153" y="6436685"/>
            <a:ext cx="19684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60" baseline="3000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ONLINE VÍA </a:t>
            </a:r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ZOOM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68165" y="8090015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41964" y="8256923"/>
            <a:ext cx="6875747" cy="144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breaking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inequalities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a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common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toolbox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integer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programming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heavily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used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practice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can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yield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 vital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improvement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while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running standard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algorithms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Branch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and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Bound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other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hand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our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knowledge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regarding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to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automatically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break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general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problems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still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lacking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Moreover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theoretical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implications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how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different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affect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resulting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formulation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not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well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understood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</a:t>
            </a: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368165" y="9866119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68165" y="13684304"/>
            <a:ext cx="3778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CONTACTO</a:t>
            </a:r>
            <a:r>
              <a:rPr lang="es-ES_tradnl" sz="24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: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  <a:hlinkClick r:id="rId4"/>
              </a:rPr>
              <a:t>XXXX@uai.cl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  <a:p>
            <a:r>
              <a:rPr lang="is-I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</a:rPr>
              <a:t>(+56 2) 2331 1495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742049" y="7270515"/>
            <a:ext cx="2122723" cy="45855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MADETOMMY-LIGHT" panose="02000503000000020004" pitchFamily="2" charset="77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880132" y="7431556"/>
            <a:ext cx="184655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INSCRÍBETE AQUÍ</a:t>
            </a:r>
            <a:endParaRPr lang="en-US" sz="2000" b="1" baseline="30000" dirty="0">
              <a:solidFill>
                <a:schemeClr val="bg1"/>
              </a:solidFill>
              <a:latin typeface="MADETOMMY-LIGHT" panose="02000503000000020004" pitchFamily="2" charset="77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E99F90F-B9E7-DA52-4EA2-A593CC22610A}"/>
              </a:ext>
            </a:extLst>
          </p:cNvPr>
          <p:cNvSpPr txBox="1"/>
          <p:nvPr/>
        </p:nvSpPr>
        <p:spPr>
          <a:xfrm>
            <a:off x="1138256" y="6294418"/>
            <a:ext cx="2983317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BD9B107-5224-745F-AC08-1F8983B04E87}"/>
              </a:ext>
            </a:extLst>
          </p:cNvPr>
          <p:cNvSpPr/>
          <p:nvPr/>
        </p:nvSpPr>
        <p:spPr>
          <a:xfrm>
            <a:off x="5345523" y="11142159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BFBFD1C4-287C-2401-5294-B70A702A8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523" y="10551672"/>
            <a:ext cx="1272925" cy="120199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9A2157F-70F8-7B0F-6441-CFFCD4C57CC9}"/>
              </a:ext>
            </a:extLst>
          </p:cNvPr>
          <p:cNvSpPr/>
          <p:nvPr/>
        </p:nvSpPr>
        <p:spPr>
          <a:xfrm>
            <a:off x="1779165" y="12546412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4A8A25-F1CF-58AD-011C-A6257F1C9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165" y="11955925"/>
            <a:ext cx="1272925" cy="120199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16FC5C6-DFE4-8745-7BC5-8235A67EC933}"/>
              </a:ext>
            </a:extLst>
          </p:cNvPr>
          <p:cNvSpPr/>
          <p:nvPr/>
        </p:nvSpPr>
        <p:spPr>
          <a:xfrm>
            <a:off x="5352486" y="12552163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05E9932-D1CF-B440-5F95-D89CE5449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486" y="11961676"/>
            <a:ext cx="1272925" cy="12019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82A87A6-96EE-C8F0-9D12-F1757138C6E1}"/>
              </a:ext>
            </a:extLst>
          </p:cNvPr>
          <p:cNvSpPr txBox="1"/>
          <p:nvPr/>
        </p:nvSpPr>
        <p:spPr>
          <a:xfrm>
            <a:off x="341964" y="10173593"/>
            <a:ext cx="37997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baseline="30000" dirty="0">
                <a:solidFill>
                  <a:srgbClr val="FF6600"/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7DB792F-C62D-AF6A-847D-95E94C29AB40}"/>
              </a:ext>
            </a:extLst>
          </p:cNvPr>
          <p:cNvSpPr/>
          <p:nvPr/>
        </p:nvSpPr>
        <p:spPr>
          <a:xfrm>
            <a:off x="1779165" y="11132196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ED464EB-3873-E09B-C5FB-757063E1C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165" y="10541709"/>
            <a:ext cx="1272925" cy="120199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61774745-A5BE-2123-7411-6A1BD739142C}"/>
              </a:ext>
            </a:extLst>
          </p:cNvPr>
          <p:cNvSpPr/>
          <p:nvPr/>
        </p:nvSpPr>
        <p:spPr>
          <a:xfrm flipV="1">
            <a:off x="-13881" y="17188202"/>
            <a:ext cx="7587436" cy="129519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6AA91505-2CF5-8C86-3E49-9D87C69943DD}"/>
              </a:ext>
            </a:extLst>
          </p:cNvPr>
          <p:cNvSpPr/>
          <p:nvPr/>
        </p:nvSpPr>
        <p:spPr>
          <a:xfrm>
            <a:off x="5816365" y="16691703"/>
            <a:ext cx="1118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WWW.UAI.CL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75E1854-D5A0-53E7-A566-1FC233CC37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" t="7605" r="12395" b="12372"/>
          <a:stretch/>
        </p:blipFill>
        <p:spPr>
          <a:xfrm>
            <a:off x="-27761" y="1297178"/>
            <a:ext cx="7615197" cy="4632872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5B5BE2D8-9C2C-A005-052B-9971AFD7B176}"/>
              </a:ext>
            </a:extLst>
          </p:cNvPr>
          <p:cNvSpPr/>
          <p:nvPr/>
        </p:nvSpPr>
        <p:spPr>
          <a:xfrm>
            <a:off x="-10832" y="1299533"/>
            <a:ext cx="4405884" cy="463051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B9016E1-CE8C-6A80-2ECC-E9D329B4B729}"/>
              </a:ext>
            </a:extLst>
          </p:cNvPr>
          <p:cNvSpPr/>
          <p:nvPr/>
        </p:nvSpPr>
        <p:spPr>
          <a:xfrm>
            <a:off x="358346" y="3382702"/>
            <a:ext cx="4031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6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1E172BC-09B9-D589-C2CC-82D047C632A1}"/>
              </a:ext>
            </a:extLst>
          </p:cNvPr>
          <p:cNvSpPr txBox="1"/>
          <p:nvPr/>
        </p:nvSpPr>
        <p:spPr>
          <a:xfrm>
            <a:off x="368165" y="2811975"/>
            <a:ext cx="235031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0C8091C-E2D7-2CD1-9344-BCD09431C89B}"/>
              </a:ext>
            </a:extLst>
          </p:cNvPr>
          <p:cNvSpPr/>
          <p:nvPr/>
        </p:nvSpPr>
        <p:spPr>
          <a:xfrm flipV="1">
            <a:off x="2428080" y="2887748"/>
            <a:ext cx="124263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DECE0F00-7523-293C-80B5-BDBD6D9223D2}"/>
              </a:ext>
            </a:extLst>
          </p:cNvPr>
          <p:cNvSpPr/>
          <p:nvPr/>
        </p:nvSpPr>
        <p:spPr>
          <a:xfrm flipV="1">
            <a:off x="-27761" y="-87699"/>
            <a:ext cx="7587436" cy="129519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D56991E-2A9D-2E5C-9662-C21B48DE7B9D}"/>
              </a:ext>
            </a:extLst>
          </p:cNvPr>
          <p:cNvSpPr txBox="1"/>
          <p:nvPr/>
        </p:nvSpPr>
        <p:spPr>
          <a:xfrm>
            <a:off x="268707" y="484833"/>
            <a:ext cx="274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COBRANDING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17CE82B8-2B11-E371-F549-7BB9807DFA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3113" y="360681"/>
            <a:ext cx="2514625" cy="645496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FCCB4899-03A0-6B93-2FF7-2C98F289FE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590" y="6220155"/>
            <a:ext cx="691582" cy="706423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2B003830-01E7-1217-B390-E035BD50BE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0870" y="6218617"/>
            <a:ext cx="655675" cy="57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040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29128</TotalTime>
  <Words>262</Words>
  <Application>Microsoft Macintosh PowerPoint</Application>
  <PresentationFormat>Personalizado</PresentationFormat>
  <Paragraphs>43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Francisca Antonia Sierralta Hahn</cp:lastModifiedBy>
  <cp:revision>53</cp:revision>
  <cp:lastPrinted>2020-05-15T21:01:19Z</cp:lastPrinted>
  <dcterms:created xsi:type="dcterms:W3CDTF">2020-05-04T20:56:21Z</dcterms:created>
  <dcterms:modified xsi:type="dcterms:W3CDTF">2024-01-17T13:32:20Z</dcterms:modified>
</cp:coreProperties>
</file>