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0" r:id="rId2"/>
    <p:sldId id="261" r:id="rId3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17F"/>
    <a:srgbClr val="69187B"/>
    <a:srgbClr val="0A3293"/>
    <a:srgbClr val="E9511C"/>
    <a:srgbClr val="DFE0E3"/>
    <a:srgbClr val="5F9BD4"/>
    <a:srgbClr val="FEC201"/>
    <a:srgbClr val="ED2938"/>
    <a:srgbClr val="00B1AA"/>
    <a:srgbClr val="FF6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1"/>
    <p:restoredTop sz="93966"/>
  </p:normalViewPr>
  <p:slideViewPr>
    <p:cSldViewPr snapToGrid="0" snapToObjects="1" showGuides="1">
      <p:cViewPr>
        <p:scale>
          <a:sx n="118" d="100"/>
          <a:sy n="118" d="100"/>
        </p:scale>
        <p:origin x="3232" y="136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6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33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ingenieria@uai.cl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ingenieria@uai.cl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2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FA3EDC-D05C-83E2-8B87-5FB28BD46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5282E39-D53C-FDF4-270D-E3AB362CF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" y="1289399"/>
            <a:ext cx="7559675" cy="466618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63439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660989" y="10812552"/>
            <a:ext cx="2132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solidFill>
                  <a:srgbClr val="1DA17F"/>
                </a:solidFill>
                <a:latin typeface="MADETOMMY-LIGHT" panose="02000503000000020004" pitchFamily="2" charset="77"/>
              </a:rPr>
              <a:t>INVITADO</a:t>
            </a:r>
          </a:p>
          <a:p>
            <a:endParaRPr lang="es-ES_tradnl" sz="2400" baseline="30000" dirty="0">
              <a:latin typeface="MADETOMMY-LIGHT" panose="02000503000000020004" pitchFamily="2" charset="77"/>
            </a:endParaRPr>
          </a:p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22903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395940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025227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285149" y="12367312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5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290027"/>
            <a:ext cx="2122723" cy="458558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451068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EE0128-374C-0427-BBA7-A6C889C435A5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1F9ABE0-5F95-017F-E02E-1199EDC5D4CC}"/>
              </a:ext>
            </a:extLst>
          </p:cNvPr>
          <p:cNvSpPr/>
          <p:nvPr/>
        </p:nvSpPr>
        <p:spPr>
          <a:xfrm>
            <a:off x="5816365" y="16691703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49212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4ACDDB4-58B1-D414-133C-38B3EACFD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46" y="10693612"/>
            <a:ext cx="1272925" cy="1201999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4DC86661-EE0C-319D-E3DD-54ED69339153}"/>
              </a:ext>
            </a:extLst>
          </p:cNvPr>
          <p:cNvSpPr/>
          <p:nvPr/>
        </p:nvSpPr>
        <p:spPr>
          <a:xfrm>
            <a:off x="5268653" y="11280058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F6620C2-C77F-4044-FD63-F4874BBC6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795" y="10689571"/>
            <a:ext cx="1272925" cy="12019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6B8A335-5869-CF3F-7EB8-6D0D16EB1E99}"/>
              </a:ext>
            </a:extLst>
          </p:cNvPr>
          <p:cNvSpPr/>
          <p:nvPr/>
        </p:nvSpPr>
        <p:spPr>
          <a:xfrm>
            <a:off x="8022" y="1299532"/>
            <a:ext cx="4405884" cy="466575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43B886F-6509-C169-E28D-722BD347A712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EBD2D1-35BC-81E2-3F0E-EFDAE3716F0D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C20666C-605E-363F-C883-EC03FB20FE37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7538E8B-35D2-F2B7-6F18-A7854FA0BDE9}"/>
              </a:ext>
            </a:extLst>
          </p:cNvPr>
          <p:cNvSpPr/>
          <p:nvPr/>
        </p:nvSpPr>
        <p:spPr>
          <a:xfrm flipV="1">
            <a:off x="-13883" y="242"/>
            <a:ext cx="7587436" cy="129519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C912840-EF4F-F662-01A7-5F7DEB387E13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10DFC8A-7265-F7B7-3560-900F6747A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461" y="363428"/>
            <a:ext cx="2610065" cy="6641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C2E37A-45C1-5D08-0AD3-D063C32181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165" y="6390969"/>
            <a:ext cx="706630" cy="65259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E2F00C0-8626-B8A7-B192-90DA4CD157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6997" y="6398826"/>
            <a:ext cx="472232" cy="66541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23F54E7-7324-2D68-28B4-64B533AEFE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5032" y="13521962"/>
            <a:ext cx="4664461" cy="4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0D3F7D-E790-75B6-19FA-5E0E2DC2E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81D41036-229E-53FC-AFB7-A7824EC085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44"/>
          <a:stretch/>
        </p:blipFill>
        <p:spPr>
          <a:xfrm>
            <a:off x="8022" y="1289399"/>
            <a:ext cx="7559675" cy="426286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04298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VÍA ZOOM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2822" y="7496414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36621" y="7663322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2822" y="9272518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43323" y="12965251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5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36707" y="6761103"/>
            <a:ext cx="2122723" cy="458558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74790" y="6922144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590071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BD9B107-5224-745F-AC08-1F8983B04E87}"/>
              </a:ext>
            </a:extLst>
          </p:cNvPr>
          <p:cNvSpPr/>
          <p:nvPr/>
        </p:nvSpPr>
        <p:spPr>
          <a:xfrm>
            <a:off x="5340180" y="10548558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BFBFD1C4-287C-2401-5294-B70A702A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180" y="9958071"/>
            <a:ext cx="1272925" cy="1201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A2157F-70F8-7B0F-6441-CFFCD4C57CC9}"/>
              </a:ext>
            </a:extLst>
          </p:cNvPr>
          <p:cNvSpPr/>
          <p:nvPr/>
        </p:nvSpPr>
        <p:spPr>
          <a:xfrm>
            <a:off x="1773822" y="11952811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4A8A25-F1CF-58AD-011C-A6257F1C9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22" y="11362324"/>
            <a:ext cx="1272925" cy="1201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6FC5C6-DFE4-8745-7BC5-8235A67EC933}"/>
              </a:ext>
            </a:extLst>
          </p:cNvPr>
          <p:cNvSpPr/>
          <p:nvPr/>
        </p:nvSpPr>
        <p:spPr>
          <a:xfrm>
            <a:off x="5347143" y="11958562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5E9932-D1CF-B440-5F95-D89CE5449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143" y="11368075"/>
            <a:ext cx="1272925" cy="1201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2A87A6-96EE-C8F0-9D12-F1757138C6E1}"/>
              </a:ext>
            </a:extLst>
          </p:cNvPr>
          <p:cNvSpPr txBox="1"/>
          <p:nvPr/>
        </p:nvSpPr>
        <p:spPr>
          <a:xfrm>
            <a:off x="336621" y="9579992"/>
            <a:ext cx="3799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aseline="30000" dirty="0">
                <a:solidFill>
                  <a:srgbClr val="1DA17F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DB792F-C62D-AF6A-847D-95E94C29AB40}"/>
              </a:ext>
            </a:extLst>
          </p:cNvPr>
          <p:cNvSpPr/>
          <p:nvPr/>
        </p:nvSpPr>
        <p:spPr>
          <a:xfrm>
            <a:off x="1773822" y="10538595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D464EB-3873-E09B-C5FB-757063E1C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22" y="9948108"/>
            <a:ext cx="1272925" cy="12019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1774745-A5BE-2123-7411-6A1BD739142C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1DA17F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AA91505-2CF5-8C86-3E49-9D87C69943DD}"/>
              </a:ext>
            </a:extLst>
          </p:cNvPr>
          <p:cNvSpPr/>
          <p:nvPr/>
        </p:nvSpPr>
        <p:spPr>
          <a:xfrm>
            <a:off x="5816365" y="16691703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33D000-DA41-ABD7-1C38-E7F20ECC60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7979" y="5808687"/>
            <a:ext cx="714174" cy="6329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10FCF6F-D19C-9E80-11EF-8B05ACE57D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165" y="5798850"/>
            <a:ext cx="706630" cy="652594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5035CD5D-4496-0271-B2DF-52DB565FFBBF}"/>
              </a:ext>
            </a:extLst>
          </p:cNvPr>
          <p:cNvSpPr/>
          <p:nvPr/>
        </p:nvSpPr>
        <p:spPr>
          <a:xfrm>
            <a:off x="8022" y="1299533"/>
            <a:ext cx="4405884" cy="4247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6531D78-9C38-F47D-1C92-0076D4F542BC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A7ECA81-9984-DAF9-5A02-1810951FC410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AC1372E-C0CE-BB26-7CB4-8E87F0FD26E0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070DB11-E40B-3DD2-A166-221233843AB9}"/>
              </a:ext>
            </a:extLst>
          </p:cNvPr>
          <p:cNvSpPr/>
          <p:nvPr/>
        </p:nvSpPr>
        <p:spPr>
          <a:xfrm flipV="1">
            <a:off x="-13883" y="242"/>
            <a:ext cx="7587436" cy="129519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601F37F-83C2-2E86-9BD1-2940B5121622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FFB52C37-B9E8-F9E8-4055-85C76CFBB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4461" y="363428"/>
            <a:ext cx="2610065" cy="664169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46030B0-8894-8BDE-110C-EDE89F75C7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337" y="13774248"/>
            <a:ext cx="4664461" cy="4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4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28965</TotalTime>
  <Words>261</Words>
  <Application>Microsoft Macintosh PowerPoint</Application>
  <PresentationFormat>Personalizado</PresentationFormat>
  <Paragraphs>43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Francisca Antonia Sierralta Hahn</cp:lastModifiedBy>
  <cp:revision>52</cp:revision>
  <cp:lastPrinted>2020-05-15T21:01:19Z</cp:lastPrinted>
  <dcterms:created xsi:type="dcterms:W3CDTF">2020-05-04T20:56:21Z</dcterms:created>
  <dcterms:modified xsi:type="dcterms:W3CDTF">2024-01-16T14:23:46Z</dcterms:modified>
</cp:coreProperties>
</file>