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96" r:id="rId1"/>
  </p:sldMasterIdLst>
  <p:notesMasterIdLst>
    <p:notesMasterId r:id="rId4"/>
  </p:notesMasterIdLst>
  <p:sldIdLst>
    <p:sldId id="260" r:id="rId2"/>
    <p:sldId id="261" r:id="rId3"/>
  </p:sldIdLst>
  <p:sldSz cx="7559675" cy="17279938"/>
  <p:notesSz cx="6858000" cy="9144000"/>
  <p:defaultTextStyle>
    <a:defPPr>
      <a:defRPr lang="es-ES_trad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5444" userDrawn="1">
          <p15:clr>
            <a:srgbClr val="A4A3A4"/>
          </p15:clr>
        </p15:guide>
        <p15:guide id="2" pos="2381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1AFAA"/>
    <a:srgbClr val="827870"/>
    <a:srgbClr val="00C4CE"/>
    <a:srgbClr val="69187B"/>
    <a:srgbClr val="0A3293"/>
    <a:srgbClr val="E9511C"/>
    <a:srgbClr val="DFE0E3"/>
    <a:srgbClr val="5F9BD4"/>
    <a:srgbClr val="FEC201"/>
    <a:srgbClr val="ED293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5831"/>
    <p:restoredTop sz="93966"/>
  </p:normalViewPr>
  <p:slideViewPr>
    <p:cSldViewPr snapToGrid="0" snapToObjects="1" showGuides="1">
      <p:cViewPr>
        <p:scale>
          <a:sx n="109" d="100"/>
          <a:sy n="109" d="100"/>
        </p:scale>
        <p:origin x="3432" y="-1560"/>
      </p:cViewPr>
      <p:guideLst>
        <p:guide orient="horz" pos="5444"/>
        <p:guide pos="2381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_tradnl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D201DB5-3B89-EC49-B35E-9194CBBBC47F}" type="datetimeFigureOut">
              <a:rPr lang="es-ES_tradnl" smtClean="0"/>
              <a:t>16/1/24</a:t>
            </a:fld>
            <a:endParaRPr lang="es-ES_tradnl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2754313" y="1143000"/>
            <a:ext cx="134937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_tradnl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S_tradn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_tradn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3EE8BA3-F936-B54A-B723-BBAD09CEF2BA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5329144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_tradn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EE8BA3-F936-B54A-B723-BBAD09CEF2BA}" type="slidenum">
              <a:rPr lang="es-ES_tradnl" smtClean="0"/>
              <a:t>1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511604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_tradn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EE8BA3-F936-B54A-B723-BBAD09CEF2BA}" type="slidenum">
              <a:rPr lang="es-ES_tradnl" smtClean="0"/>
              <a:t>2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1633834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66976" y="2827991"/>
            <a:ext cx="6425724" cy="6015978"/>
          </a:xfrm>
        </p:spPr>
        <p:txBody>
          <a:bodyPr anchor="b"/>
          <a:lstStyle>
            <a:lvl1pPr algn="ctr">
              <a:defRPr sz="4960"/>
            </a:lvl1pPr>
          </a:lstStyle>
          <a:p>
            <a:r>
              <a:rPr lang="es-ES"/>
              <a:t>Clic para editar título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44960" y="9075969"/>
            <a:ext cx="5669756" cy="4171984"/>
          </a:xfrm>
        </p:spPr>
        <p:txBody>
          <a:bodyPr/>
          <a:lstStyle>
            <a:lvl1pPr marL="0" indent="0" algn="ctr">
              <a:buNone/>
              <a:defRPr sz="1984"/>
            </a:lvl1pPr>
            <a:lvl2pPr marL="377967" indent="0" algn="ctr">
              <a:buNone/>
              <a:defRPr sz="1653"/>
            </a:lvl2pPr>
            <a:lvl3pPr marL="755934" indent="0" algn="ctr">
              <a:buNone/>
              <a:defRPr sz="1488"/>
            </a:lvl3pPr>
            <a:lvl4pPr marL="1133902" indent="0" algn="ctr">
              <a:buNone/>
              <a:defRPr sz="1323"/>
            </a:lvl4pPr>
            <a:lvl5pPr marL="1511869" indent="0" algn="ctr">
              <a:buNone/>
              <a:defRPr sz="1323"/>
            </a:lvl5pPr>
            <a:lvl6pPr marL="1889836" indent="0" algn="ctr">
              <a:buNone/>
              <a:defRPr sz="1323"/>
            </a:lvl6pPr>
            <a:lvl7pPr marL="2267803" indent="0" algn="ctr">
              <a:buNone/>
              <a:defRPr sz="1323"/>
            </a:lvl7pPr>
            <a:lvl8pPr marL="2645771" indent="0" algn="ctr">
              <a:buNone/>
              <a:defRPr sz="1323"/>
            </a:lvl8pPr>
            <a:lvl9pPr marL="3023738" indent="0" algn="ctr">
              <a:buNone/>
              <a:defRPr sz="1323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056CF6-0E17-B244-83FF-642961127079}" type="datetimeFigureOut">
              <a:rPr lang="es-ES_tradnl" smtClean="0"/>
              <a:t>16/1/24</a:t>
            </a:fld>
            <a:endParaRPr lang="es-ES_trad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9D831B-E72C-204C-AF44-DCC8421196B7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5632255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Clic para editar título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056CF6-0E17-B244-83FF-642961127079}" type="datetimeFigureOut">
              <a:rPr lang="es-ES_tradnl" smtClean="0"/>
              <a:t>16/1/24</a:t>
            </a:fld>
            <a:endParaRPr lang="es-ES_trad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9D831B-E72C-204C-AF44-DCC8421196B7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0841038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409893" y="919997"/>
            <a:ext cx="1630055" cy="14643949"/>
          </a:xfrm>
        </p:spPr>
        <p:txBody>
          <a:bodyPr vert="eaVert"/>
          <a:lstStyle/>
          <a:p>
            <a:r>
              <a:rPr lang="es-ES"/>
              <a:t>Clic para editar título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9728" y="919997"/>
            <a:ext cx="4795669" cy="14643949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056CF6-0E17-B244-83FF-642961127079}" type="datetimeFigureOut">
              <a:rPr lang="es-ES_tradnl" smtClean="0"/>
              <a:t>16/1/24</a:t>
            </a:fld>
            <a:endParaRPr lang="es-ES_trad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9D831B-E72C-204C-AF44-DCC8421196B7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2829357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Clic para editar título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056CF6-0E17-B244-83FF-642961127079}" type="datetimeFigureOut">
              <a:rPr lang="es-ES_tradnl" smtClean="0"/>
              <a:t>16/1/24</a:t>
            </a:fld>
            <a:endParaRPr lang="es-ES_trad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9D831B-E72C-204C-AF44-DCC8421196B7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30793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5791" y="4307990"/>
            <a:ext cx="6520220" cy="7187973"/>
          </a:xfrm>
        </p:spPr>
        <p:txBody>
          <a:bodyPr anchor="b"/>
          <a:lstStyle>
            <a:lvl1pPr>
              <a:defRPr sz="4960"/>
            </a:lvl1pPr>
          </a:lstStyle>
          <a:p>
            <a:r>
              <a:rPr lang="es-ES"/>
              <a:t>Clic para editar título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5791" y="11563964"/>
            <a:ext cx="6520220" cy="3779985"/>
          </a:xfrm>
        </p:spPr>
        <p:txBody>
          <a:bodyPr/>
          <a:lstStyle>
            <a:lvl1pPr marL="0" indent="0">
              <a:buNone/>
              <a:defRPr sz="1984">
                <a:solidFill>
                  <a:schemeClr val="tx1"/>
                </a:solidFill>
              </a:defRPr>
            </a:lvl1pPr>
            <a:lvl2pPr marL="377967" indent="0">
              <a:buNone/>
              <a:defRPr sz="1653">
                <a:solidFill>
                  <a:schemeClr val="tx1">
                    <a:tint val="75000"/>
                  </a:schemeClr>
                </a:solidFill>
              </a:defRPr>
            </a:lvl2pPr>
            <a:lvl3pPr marL="755934" indent="0">
              <a:buNone/>
              <a:defRPr sz="1488">
                <a:solidFill>
                  <a:schemeClr val="tx1">
                    <a:tint val="75000"/>
                  </a:schemeClr>
                </a:solidFill>
              </a:defRPr>
            </a:lvl3pPr>
            <a:lvl4pPr marL="1133902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4pPr>
            <a:lvl5pPr marL="1511869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5pPr>
            <a:lvl6pPr marL="1889836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6pPr>
            <a:lvl7pPr marL="2267803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7pPr>
            <a:lvl8pPr marL="2645771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8pPr>
            <a:lvl9pPr marL="3023738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056CF6-0E17-B244-83FF-642961127079}" type="datetimeFigureOut">
              <a:rPr lang="es-ES_tradnl" smtClean="0"/>
              <a:t>16/1/24</a:t>
            </a:fld>
            <a:endParaRPr lang="es-ES_trad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9D831B-E72C-204C-AF44-DCC8421196B7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3472596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Clic para editar título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9728" y="4599983"/>
            <a:ext cx="3212862" cy="10963962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27085" y="4599983"/>
            <a:ext cx="3212862" cy="10963962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056CF6-0E17-B244-83FF-642961127079}" type="datetimeFigureOut">
              <a:rPr lang="es-ES_tradnl" smtClean="0"/>
              <a:t>16/1/24</a:t>
            </a:fld>
            <a:endParaRPr lang="es-ES_trad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9D831B-E72C-204C-AF44-DCC8421196B7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254812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920001"/>
            <a:ext cx="6520220" cy="3339989"/>
          </a:xfrm>
        </p:spPr>
        <p:txBody>
          <a:bodyPr/>
          <a:lstStyle/>
          <a:p>
            <a:r>
              <a:rPr lang="es-ES"/>
              <a:t>Clic para editar título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20713" y="4235986"/>
            <a:ext cx="3198096" cy="2075991"/>
          </a:xfrm>
        </p:spPr>
        <p:txBody>
          <a:bodyPr anchor="b"/>
          <a:lstStyle>
            <a:lvl1pPr marL="0" indent="0">
              <a:buNone/>
              <a:defRPr sz="1984" b="1"/>
            </a:lvl1pPr>
            <a:lvl2pPr marL="377967" indent="0">
              <a:buNone/>
              <a:defRPr sz="1653" b="1"/>
            </a:lvl2pPr>
            <a:lvl3pPr marL="755934" indent="0">
              <a:buNone/>
              <a:defRPr sz="1488" b="1"/>
            </a:lvl3pPr>
            <a:lvl4pPr marL="1133902" indent="0">
              <a:buNone/>
              <a:defRPr sz="1323" b="1"/>
            </a:lvl4pPr>
            <a:lvl5pPr marL="1511869" indent="0">
              <a:buNone/>
              <a:defRPr sz="1323" b="1"/>
            </a:lvl5pPr>
            <a:lvl6pPr marL="1889836" indent="0">
              <a:buNone/>
              <a:defRPr sz="1323" b="1"/>
            </a:lvl6pPr>
            <a:lvl7pPr marL="2267803" indent="0">
              <a:buNone/>
              <a:defRPr sz="1323" b="1"/>
            </a:lvl7pPr>
            <a:lvl8pPr marL="2645771" indent="0">
              <a:buNone/>
              <a:defRPr sz="1323" b="1"/>
            </a:lvl8pPr>
            <a:lvl9pPr marL="3023738" indent="0">
              <a:buNone/>
              <a:defRPr sz="1323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0713" y="6311977"/>
            <a:ext cx="3198096" cy="928396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27086" y="4235986"/>
            <a:ext cx="3213847" cy="2075991"/>
          </a:xfrm>
        </p:spPr>
        <p:txBody>
          <a:bodyPr anchor="b"/>
          <a:lstStyle>
            <a:lvl1pPr marL="0" indent="0">
              <a:buNone/>
              <a:defRPr sz="1984" b="1"/>
            </a:lvl1pPr>
            <a:lvl2pPr marL="377967" indent="0">
              <a:buNone/>
              <a:defRPr sz="1653" b="1"/>
            </a:lvl2pPr>
            <a:lvl3pPr marL="755934" indent="0">
              <a:buNone/>
              <a:defRPr sz="1488" b="1"/>
            </a:lvl3pPr>
            <a:lvl4pPr marL="1133902" indent="0">
              <a:buNone/>
              <a:defRPr sz="1323" b="1"/>
            </a:lvl4pPr>
            <a:lvl5pPr marL="1511869" indent="0">
              <a:buNone/>
              <a:defRPr sz="1323" b="1"/>
            </a:lvl5pPr>
            <a:lvl6pPr marL="1889836" indent="0">
              <a:buNone/>
              <a:defRPr sz="1323" b="1"/>
            </a:lvl6pPr>
            <a:lvl7pPr marL="2267803" indent="0">
              <a:buNone/>
              <a:defRPr sz="1323" b="1"/>
            </a:lvl7pPr>
            <a:lvl8pPr marL="2645771" indent="0">
              <a:buNone/>
              <a:defRPr sz="1323" b="1"/>
            </a:lvl8pPr>
            <a:lvl9pPr marL="3023738" indent="0">
              <a:buNone/>
              <a:defRPr sz="1323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27086" y="6311977"/>
            <a:ext cx="3213847" cy="928396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056CF6-0E17-B244-83FF-642961127079}" type="datetimeFigureOut">
              <a:rPr lang="es-ES_tradnl" smtClean="0"/>
              <a:t>16/1/24</a:t>
            </a:fld>
            <a:endParaRPr lang="es-ES_tradn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9D831B-E72C-204C-AF44-DCC8421196B7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7222005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Clic para editar título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056CF6-0E17-B244-83FF-642961127079}" type="datetimeFigureOut">
              <a:rPr lang="es-ES_tradnl" smtClean="0"/>
              <a:t>16/1/24</a:t>
            </a:fld>
            <a:endParaRPr lang="es-ES_trad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9D831B-E72C-204C-AF44-DCC8421196B7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4463651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056CF6-0E17-B244-83FF-642961127079}" type="datetimeFigureOut">
              <a:rPr lang="es-ES_tradnl" smtClean="0"/>
              <a:t>16/1/24</a:t>
            </a:fld>
            <a:endParaRPr lang="es-ES_tradn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9D831B-E72C-204C-AF44-DCC8421196B7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8980584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1151996"/>
            <a:ext cx="2438192" cy="4031986"/>
          </a:xfrm>
        </p:spPr>
        <p:txBody>
          <a:bodyPr anchor="b"/>
          <a:lstStyle>
            <a:lvl1pPr>
              <a:defRPr sz="2645"/>
            </a:lvl1pPr>
          </a:lstStyle>
          <a:p>
            <a:r>
              <a:rPr lang="es-ES"/>
              <a:t>Clic para editar título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13847" y="2487995"/>
            <a:ext cx="3827085" cy="12279956"/>
          </a:xfrm>
        </p:spPr>
        <p:txBody>
          <a:bodyPr/>
          <a:lstStyle>
            <a:lvl1pPr>
              <a:defRPr sz="2645"/>
            </a:lvl1pPr>
            <a:lvl2pPr>
              <a:defRPr sz="2315"/>
            </a:lvl2pPr>
            <a:lvl3pPr>
              <a:defRPr sz="1984"/>
            </a:lvl3pPr>
            <a:lvl4pPr>
              <a:defRPr sz="1653"/>
            </a:lvl4pPr>
            <a:lvl5pPr>
              <a:defRPr sz="1653"/>
            </a:lvl5pPr>
            <a:lvl6pPr>
              <a:defRPr sz="1653"/>
            </a:lvl6pPr>
            <a:lvl7pPr>
              <a:defRPr sz="1653"/>
            </a:lvl7pPr>
            <a:lvl8pPr>
              <a:defRPr sz="1653"/>
            </a:lvl8pPr>
            <a:lvl9pPr>
              <a:defRPr sz="1653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0712" y="5183981"/>
            <a:ext cx="2438192" cy="9603967"/>
          </a:xfrm>
        </p:spPr>
        <p:txBody>
          <a:bodyPr/>
          <a:lstStyle>
            <a:lvl1pPr marL="0" indent="0">
              <a:buNone/>
              <a:defRPr sz="1323"/>
            </a:lvl1pPr>
            <a:lvl2pPr marL="377967" indent="0">
              <a:buNone/>
              <a:defRPr sz="1157"/>
            </a:lvl2pPr>
            <a:lvl3pPr marL="755934" indent="0">
              <a:buNone/>
              <a:defRPr sz="992"/>
            </a:lvl3pPr>
            <a:lvl4pPr marL="1133902" indent="0">
              <a:buNone/>
              <a:defRPr sz="827"/>
            </a:lvl4pPr>
            <a:lvl5pPr marL="1511869" indent="0">
              <a:buNone/>
              <a:defRPr sz="827"/>
            </a:lvl5pPr>
            <a:lvl6pPr marL="1889836" indent="0">
              <a:buNone/>
              <a:defRPr sz="827"/>
            </a:lvl6pPr>
            <a:lvl7pPr marL="2267803" indent="0">
              <a:buNone/>
              <a:defRPr sz="827"/>
            </a:lvl7pPr>
            <a:lvl8pPr marL="2645771" indent="0">
              <a:buNone/>
              <a:defRPr sz="827"/>
            </a:lvl8pPr>
            <a:lvl9pPr marL="3023738" indent="0">
              <a:buNone/>
              <a:defRPr sz="827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056CF6-0E17-B244-83FF-642961127079}" type="datetimeFigureOut">
              <a:rPr lang="es-ES_tradnl" smtClean="0"/>
              <a:t>16/1/24</a:t>
            </a:fld>
            <a:endParaRPr lang="es-ES_trad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9D831B-E72C-204C-AF44-DCC8421196B7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1526761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1151996"/>
            <a:ext cx="2438192" cy="4031986"/>
          </a:xfrm>
        </p:spPr>
        <p:txBody>
          <a:bodyPr anchor="b"/>
          <a:lstStyle>
            <a:lvl1pPr>
              <a:defRPr sz="2645"/>
            </a:lvl1pPr>
          </a:lstStyle>
          <a:p>
            <a:r>
              <a:rPr lang="es-ES"/>
              <a:t>Clic para editar título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213847" y="2487995"/>
            <a:ext cx="3827085" cy="12279956"/>
          </a:xfrm>
        </p:spPr>
        <p:txBody>
          <a:bodyPr anchor="t"/>
          <a:lstStyle>
            <a:lvl1pPr marL="0" indent="0">
              <a:buNone/>
              <a:defRPr sz="2645"/>
            </a:lvl1pPr>
            <a:lvl2pPr marL="377967" indent="0">
              <a:buNone/>
              <a:defRPr sz="2315"/>
            </a:lvl2pPr>
            <a:lvl3pPr marL="755934" indent="0">
              <a:buNone/>
              <a:defRPr sz="1984"/>
            </a:lvl3pPr>
            <a:lvl4pPr marL="1133902" indent="0">
              <a:buNone/>
              <a:defRPr sz="1653"/>
            </a:lvl4pPr>
            <a:lvl5pPr marL="1511869" indent="0">
              <a:buNone/>
              <a:defRPr sz="1653"/>
            </a:lvl5pPr>
            <a:lvl6pPr marL="1889836" indent="0">
              <a:buNone/>
              <a:defRPr sz="1653"/>
            </a:lvl6pPr>
            <a:lvl7pPr marL="2267803" indent="0">
              <a:buNone/>
              <a:defRPr sz="1653"/>
            </a:lvl7pPr>
            <a:lvl8pPr marL="2645771" indent="0">
              <a:buNone/>
              <a:defRPr sz="1653"/>
            </a:lvl8pPr>
            <a:lvl9pPr marL="3023738" indent="0">
              <a:buNone/>
              <a:defRPr sz="1653"/>
            </a:lvl9pPr>
          </a:lstStyle>
          <a:p>
            <a:r>
              <a:rPr lang="es-ES"/>
              <a:t>Arrastre la imagen al marcador de posición o haga clic en el icono para agregar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0712" y="5183981"/>
            <a:ext cx="2438192" cy="9603967"/>
          </a:xfrm>
        </p:spPr>
        <p:txBody>
          <a:bodyPr/>
          <a:lstStyle>
            <a:lvl1pPr marL="0" indent="0">
              <a:buNone/>
              <a:defRPr sz="1323"/>
            </a:lvl1pPr>
            <a:lvl2pPr marL="377967" indent="0">
              <a:buNone/>
              <a:defRPr sz="1157"/>
            </a:lvl2pPr>
            <a:lvl3pPr marL="755934" indent="0">
              <a:buNone/>
              <a:defRPr sz="992"/>
            </a:lvl3pPr>
            <a:lvl4pPr marL="1133902" indent="0">
              <a:buNone/>
              <a:defRPr sz="827"/>
            </a:lvl4pPr>
            <a:lvl5pPr marL="1511869" indent="0">
              <a:buNone/>
              <a:defRPr sz="827"/>
            </a:lvl5pPr>
            <a:lvl6pPr marL="1889836" indent="0">
              <a:buNone/>
              <a:defRPr sz="827"/>
            </a:lvl6pPr>
            <a:lvl7pPr marL="2267803" indent="0">
              <a:buNone/>
              <a:defRPr sz="827"/>
            </a:lvl7pPr>
            <a:lvl8pPr marL="2645771" indent="0">
              <a:buNone/>
              <a:defRPr sz="827"/>
            </a:lvl8pPr>
            <a:lvl9pPr marL="3023738" indent="0">
              <a:buNone/>
              <a:defRPr sz="827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056CF6-0E17-B244-83FF-642961127079}" type="datetimeFigureOut">
              <a:rPr lang="es-ES_tradnl" smtClean="0"/>
              <a:t>16/1/24</a:t>
            </a:fld>
            <a:endParaRPr lang="es-ES_trad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9D831B-E72C-204C-AF44-DCC8421196B7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5784936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19728" y="920001"/>
            <a:ext cx="6520220" cy="33399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Clic para editar título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9728" y="4599983"/>
            <a:ext cx="6520220" cy="109639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9728" y="16015946"/>
            <a:ext cx="1700927" cy="91999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056CF6-0E17-B244-83FF-642961127079}" type="datetimeFigureOut">
              <a:rPr lang="es-ES_tradnl" smtClean="0"/>
              <a:t>16/1/24</a:t>
            </a:fld>
            <a:endParaRPr lang="es-ES_trad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04143" y="16015946"/>
            <a:ext cx="2551390" cy="91999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_trad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39020" y="16015946"/>
            <a:ext cx="1700927" cy="91999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9D831B-E72C-204C-AF44-DCC8421196B7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6146224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755934" rtl="0" eaLnBrk="1" latinLnBrk="0" hangingPunct="1">
        <a:lnSpc>
          <a:spcPct val="90000"/>
        </a:lnSpc>
        <a:spcBef>
          <a:spcPct val="0"/>
        </a:spcBef>
        <a:buNone/>
        <a:defRPr sz="363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8984" indent="-188984" algn="l" defTabSz="755934" rtl="0" eaLnBrk="1" latinLnBrk="0" hangingPunct="1">
        <a:lnSpc>
          <a:spcPct val="90000"/>
        </a:lnSpc>
        <a:spcBef>
          <a:spcPts val="827"/>
        </a:spcBef>
        <a:buFont typeface="Arial" panose="020B0604020202020204" pitchFamily="34" charset="0"/>
        <a:buChar char="•"/>
        <a:defRPr sz="2315" kern="1200">
          <a:solidFill>
            <a:schemeClr val="tx1"/>
          </a:solidFill>
          <a:latin typeface="+mn-lt"/>
          <a:ea typeface="+mn-ea"/>
          <a:cs typeface="+mn-cs"/>
        </a:defRPr>
      </a:lvl1pPr>
      <a:lvl2pPr marL="566951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944918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653" kern="1200">
          <a:solidFill>
            <a:schemeClr val="tx1"/>
          </a:solidFill>
          <a:latin typeface="+mn-lt"/>
          <a:ea typeface="+mn-ea"/>
          <a:cs typeface="+mn-cs"/>
        </a:defRPr>
      </a:lvl3pPr>
      <a:lvl4pPr marL="1322885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700853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2078820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456787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834754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212722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1pPr>
      <a:lvl2pPr marL="377967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2pPr>
      <a:lvl3pPr marL="755934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3pPr>
      <a:lvl4pPr marL="1133902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511869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1889836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267803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645771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023738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1.jp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hyperlink" Target="mailto:ingenieria@uai.cl" TargetMode="External"/><Relationship Id="rId4" Type="http://schemas.openxmlformats.org/officeDocument/2006/relationships/image" Target="../media/image2.png"/><Relationship Id="rId9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2.png"/><Relationship Id="rId7" Type="http://schemas.openxmlformats.org/officeDocument/2006/relationships/image" Target="../media/image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3.png"/><Relationship Id="rId4" Type="http://schemas.openxmlformats.org/officeDocument/2006/relationships/hyperlink" Target="mailto:ingenieria@uai.cl" TargetMode="External"/><Relationship Id="rId9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9175BDD4-A8AB-2A3B-3F08-6C25ED85BBB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8122"/>
          <a:stretch/>
        </p:blipFill>
        <p:spPr>
          <a:xfrm>
            <a:off x="0" y="1307950"/>
            <a:ext cx="7559676" cy="4628188"/>
          </a:xfrm>
          <a:prstGeom prst="rect">
            <a:avLst/>
          </a:prstGeom>
        </p:spPr>
      </p:pic>
      <p:pic>
        <p:nvPicPr>
          <p:cNvPr id="2" name="Imagen 1">
            <a:extLst>
              <a:ext uri="{FF2B5EF4-FFF2-40B4-BE49-F238E27FC236}">
                <a16:creationId xmlns:a16="http://schemas.microsoft.com/office/drawing/2014/main" id="{EAF3714A-0B06-E686-5FC5-8238EC73E84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4442626"/>
            <a:ext cx="7587436" cy="2741277"/>
          </a:xfrm>
          <a:prstGeom prst="rect">
            <a:avLst/>
          </a:prstGeom>
        </p:spPr>
      </p:pic>
      <p:sp>
        <p:nvSpPr>
          <p:cNvPr id="12" name="Rectángulo 11"/>
          <p:cNvSpPr/>
          <p:nvPr/>
        </p:nvSpPr>
        <p:spPr>
          <a:xfrm>
            <a:off x="5022153" y="6634395"/>
            <a:ext cx="1968400" cy="3139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160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SEDE ERRÁZURIZ, UAI</a:t>
            </a:r>
          </a:p>
        </p:txBody>
      </p:sp>
      <p:sp>
        <p:nvSpPr>
          <p:cNvPr id="18" name="Rectángulo 17"/>
          <p:cNvSpPr/>
          <p:nvPr/>
        </p:nvSpPr>
        <p:spPr>
          <a:xfrm>
            <a:off x="1660989" y="11155452"/>
            <a:ext cx="2132731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_tradnl" sz="2400" baseline="30000" dirty="0">
                <a:solidFill>
                  <a:srgbClr val="01AFAA"/>
                </a:solidFill>
                <a:latin typeface="MADETOMMY-LIGHT" panose="02000503000000020004" pitchFamily="2" charset="77"/>
              </a:rPr>
              <a:t>INVITADO</a:t>
            </a:r>
          </a:p>
          <a:p>
            <a:endParaRPr lang="es-ES_tradnl" sz="2400" baseline="30000" dirty="0">
              <a:latin typeface="MADETOMMY-LIGHT" panose="02000503000000020004" pitchFamily="2" charset="77"/>
            </a:endParaRPr>
          </a:p>
          <a:p>
            <a:r>
              <a:rPr lang="es-ES_tradnl" sz="2400" baseline="30000" dirty="0">
                <a:latin typeface="MADETOMMY-LIGHT" panose="02000503000000020004" pitchFamily="2" charset="77"/>
              </a:rPr>
              <a:t>Profesor XXX</a:t>
            </a:r>
          </a:p>
          <a:p>
            <a:r>
              <a:rPr lang="es-ES_tradnl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Universidad Adolfo </a:t>
            </a:r>
            <a:r>
              <a:rPr lang="es-ES_tradnl" baseline="30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Ib</a:t>
            </a:r>
            <a:r>
              <a:rPr lang="es-ES" baseline="30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áñez</a:t>
            </a:r>
            <a:r>
              <a:rPr lang="es-ES_tradnl" dirty="0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 </a:t>
            </a:r>
          </a:p>
        </p:txBody>
      </p:sp>
      <p:cxnSp>
        <p:nvCxnSpPr>
          <p:cNvPr id="26" name="Conector recto 25"/>
          <p:cNvCxnSpPr/>
          <p:nvPr/>
        </p:nvCxnSpPr>
        <p:spPr>
          <a:xfrm flipV="1">
            <a:off x="368165" y="8571932"/>
            <a:ext cx="6809171" cy="11618"/>
          </a:xfrm>
          <a:prstGeom prst="line">
            <a:avLst/>
          </a:prstGeom>
          <a:ln w="3175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Rectángulo 26"/>
          <p:cNvSpPr/>
          <p:nvPr/>
        </p:nvSpPr>
        <p:spPr>
          <a:xfrm>
            <a:off x="341964" y="8738840"/>
            <a:ext cx="6875747" cy="1446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s-ES_tradnl" baseline="30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Symmetry</a:t>
            </a:r>
            <a:r>
              <a:rPr lang="es-ES_tradnl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 </a:t>
            </a:r>
            <a:r>
              <a:rPr lang="es-ES_tradnl" baseline="30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breaking</a:t>
            </a:r>
            <a:r>
              <a:rPr lang="es-ES_tradnl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 </a:t>
            </a:r>
            <a:r>
              <a:rPr lang="es-ES_tradnl" baseline="30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inequalities</a:t>
            </a:r>
            <a:r>
              <a:rPr lang="es-ES_tradnl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 are a </a:t>
            </a:r>
            <a:r>
              <a:rPr lang="es-ES_tradnl" baseline="30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common</a:t>
            </a:r>
            <a:r>
              <a:rPr lang="es-ES_tradnl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 </a:t>
            </a:r>
            <a:r>
              <a:rPr lang="es-ES_tradnl" baseline="30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technique</a:t>
            </a:r>
            <a:r>
              <a:rPr lang="es-ES_tradnl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 in </a:t>
            </a:r>
            <a:r>
              <a:rPr lang="es-ES_tradnl" baseline="30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the</a:t>
            </a:r>
            <a:r>
              <a:rPr lang="es-ES_tradnl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 </a:t>
            </a:r>
            <a:r>
              <a:rPr lang="es-ES_tradnl" baseline="30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toolbox</a:t>
            </a:r>
            <a:r>
              <a:rPr lang="es-ES_tradnl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 of </a:t>
            </a:r>
            <a:r>
              <a:rPr lang="es-ES_tradnl" baseline="30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integer</a:t>
            </a:r>
            <a:r>
              <a:rPr lang="es-ES_tradnl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 </a:t>
            </a:r>
            <a:r>
              <a:rPr lang="es-ES_tradnl" baseline="30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programming</a:t>
            </a:r>
            <a:r>
              <a:rPr lang="es-ES_tradnl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. </a:t>
            </a:r>
            <a:r>
              <a:rPr lang="es-ES_tradnl" baseline="30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They</a:t>
            </a:r>
            <a:r>
              <a:rPr lang="es-ES_tradnl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 are </a:t>
            </a:r>
            <a:r>
              <a:rPr lang="es-ES_tradnl" baseline="30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heavily</a:t>
            </a:r>
            <a:r>
              <a:rPr lang="es-ES_tradnl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 </a:t>
            </a:r>
            <a:r>
              <a:rPr lang="es-ES_tradnl" baseline="30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used</a:t>
            </a:r>
            <a:r>
              <a:rPr lang="es-ES_tradnl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 in </a:t>
            </a:r>
            <a:r>
              <a:rPr lang="es-ES_tradnl" baseline="30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practice</a:t>
            </a:r>
            <a:r>
              <a:rPr lang="es-ES_tradnl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 as </a:t>
            </a:r>
            <a:r>
              <a:rPr lang="es-ES_tradnl" baseline="30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they</a:t>
            </a:r>
            <a:r>
              <a:rPr lang="es-ES_tradnl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 can </a:t>
            </a:r>
            <a:r>
              <a:rPr lang="es-ES_tradnl" baseline="30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yield</a:t>
            </a:r>
            <a:r>
              <a:rPr lang="es-ES_tradnl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 a vital </a:t>
            </a:r>
            <a:r>
              <a:rPr lang="es-ES_tradnl" baseline="30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improvement</a:t>
            </a:r>
            <a:r>
              <a:rPr lang="es-ES_tradnl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 </a:t>
            </a:r>
            <a:r>
              <a:rPr lang="es-ES_tradnl" baseline="30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while</a:t>
            </a:r>
            <a:r>
              <a:rPr lang="es-ES_tradnl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 running standard </a:t>
            </a:r>
            <a:r>
              <a:rPr lang="es-ES_tradnl" baseline="30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algorithms</a:t>
            </a:r>
            <a:r>
              <a:rPr lang="es-ES_tradnl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 as </a:t>
            </a:r>
            <a:r>
              <a:rPr lang="es-ES_tradnl" baseline="30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Branch</a:t>
            </a:r>
            <a:r>
              <a:rPr lang="es-ES_tradnl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 and </a:t>
            </a:r>
            <a:r>
              <a:rPr lang="es-ES_tradnl" baseline="30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Bound</a:t>
            </a:r>
            <a:r>
              <a:rPr lang="es-ES_tradnl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. </a:t>
            </a:r>
            <a:r>
              <a:rPr lang="es-ES_tradnl" baseline="30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On</a:t>
            </a:r>
            <a:r>
              <a:rPr lang="es-ES_tradnl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 </a:t>
            </a:r>
            <a:r>
              <a:rPr lang="es-ES_tradnl" baseline="30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the</a:t>
            </a:r>
            <a:r>
              <a:rPr lang="es-ES_tradnl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 </a:t>
            </a:r>
            <a:r>
              <a:rPr lang="es-ES_tradnl" baseline="30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other</a:t>
            </a:r>
            <a:r>
              <a:rPr lang="es-ES_tradnl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 </a:t>
            </a:r>
            <a:r>
              <a:rPr lang="es-ES_tradnl" baseline="30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hand</a:t>
            </a:r>
            <a:r>
              <a:rPr lang="es-ES_tradnl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, </a:t>
            </a:r>
            <a:r>
              <a:rPr lang="es-ES_tradnl" baseline="30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our</a:t>
            </a:r>
            <a:r>
              <a:rPr lang="es-ES_tradnl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 </a:t>
            </a:r>
            <a:r>
              <a:rPr lang="es-ES_tradnl" baseline="30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knowledge</a:t>
            </a:r>
            <a:r>
              <a:rPr lang="es-ES_tradnl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 </a:t>
            </a:r>
            <a:r>
              <a:rPr lang="es-ES_tradnl" baseline="30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regarding</a:t>
            </a:r>
            <a:r>
              <a:rPr lang="es-ES_tradnl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 </a:t>
            </a:r>
            <a:r>
              <a:rPr lang="es-ES_tradnl" baseline="30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techniques</a:t>
            </a:r>
            <a:r>
              <a:rPr lang="es-ES_tradnl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 to </a:t>
            </a:r>
            <a:r>
              <a:rPr lang="es-ES_tradnl" baseline="30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automatically</a:t>
            </a:r>
            <a:r>
              <a:rPr lang="es-ES_tradnl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 break </a:t>
            </a:r>
            <a:r>
              <a:rPr lang="es-ES_tradnl" baseline="30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symmetries</a:t>
            </a:r>
            <a:r>
              <a:rPr lang="es-ES_tradnl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 in general </a:t>
            </a:r>
            <a:r>
              <a:rPr lang="es-ES_tradnl" baseline="30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problems</a:t>
            </a:r>
            <a:r>
              <a:rPr lang="es-ES_tradnl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 </a:t>
            </a:r>
            <a:r>
              <a:rPr lang="es-ES_tradnl" baseline="30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is</a:t>
            </a:r>
            <a:r>
              <a:rPr lang="es-ES_tradnl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 </a:t>
            </a:r>
            <a:r>
              <a:rPr lang="es-ES_tradnl" baseline="30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still</a:t>
            </a:r>
            <a:r>
              <a:rPr lang="es-ES_tradnl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 </a:t>
            </a:r>
            <a:r>
              <a:rPr lang="es-ES_tradnl" baseline="30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lacking</a:t>
            </a:r>
            <a:r>
              <a:rPr lang="es-ES_tradnl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. </a:t>
            </a:r>
            <a:r>
              <a:rPr lang="es-ES_tradnl" baseline="30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Moreover</a:t>
            </a:r>
            <a:r>
              <a:rPr lang="es-ES_tradnl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, </a:t>
            </a:r>
            <a:r>
              <a:rPr lang="es-ES_tradnl" baseline="30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the</a:t>
            </a:r>
            <a:r>
              <a:rPr lang="es-ES_tradnl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 </a:t>
            </a:r>
            <a:r>
              <a:rPr lang="es-ES_tradnl" baseline="30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theoretical</a:t>
            </a:r>
            <a:r>
              <a:rPr lang="es-ES_tradnl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 </a:t>
            </a:r>
            <a:r>
              <a:rPr lang="es-ES_tradnl" baseline="30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implications</a:t>
            </a:r>
            <a:r>
              <a:rPr lang="es-ES_tradnl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 of </a:t>
            </a:r>
            <a:r>
              <a:rPr lang="es-ES_tradnl" baseline="30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how</a:t>
            </a:r>
            <a:r>
              <a:rPr lang="es-ES_tradnl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 </a:t>
            </a:r>
            <a:r>
              <a:rPr lang="es-ES_tradnl" baseline="30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different</a:t>
            </a:r>
            <a:r>
              <a:rPr lang="es-ES_tradnl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 </a:t>
            </a:r>
            <a:r>
              <a:rPr lang="es-ES_tradnl" baseline="30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techniques</a:t>
            </a:r>
            <a:r>
              <a:rPr lang="es-ES_tradnl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 </a:t>
            </a:r>
            <a:r>
              <a:rPr lang="es-ES_tradnl" baseline="30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affect</a:t>
            </a:r>
            <a:r>
              <a:rPr lang="es-ES_tradnl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 </a:t>
            </a:r>
            <a:r>
              <a:rPr lang="es-ES_tradnl" baseline="30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the</a:t>
            </a:r>
            <a:r>
              <a:rPr lang="es-ES_tradnl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 </a:t>
            </a:r>
            <a:r>
              <a:rPr lang="es-ES_tradnl" baseline="30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resulting</a:t>
            </a:r>
            <a:r>
              <a:rPr lang="es-ES_tradnl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 </a:t>
            </a:r>
            <a:r>
              <a:rPr lang="es-ES_tradnl" baseline="30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formulation</a:t>
            </a:r>
            <a:r>
              <a:rPr lang="es-ES_tradnl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 are </a:t>
            </a:r>
            <a:r>
              <a:rPr lang="es-ES_tradnl" baseline="30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not</a:t>
            </a:r>
            <a:r>
              <a:rPr lang="es-ES_tradnl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 </a:t>
            </a:r>
            <a:r>
              <a:rPr lang="es-ES_tradnl" baseline="30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well</a:t>
            </a:r>
            <a:r>
              <a:rPr lang="es-ES_tradnl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 </a:t>
            </a:r>
            <a:r>
              <a:rPr lang="es-ES_tradnl" baseline="30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understood</a:t>
            </a:r>
            <a:r>
              <a:rPr lang="es-ES_tradnl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.</a:t>
            </a:r>
          </a:p>
        </p:txBody>
      </p:sp>
      <p:cxnSp>
        <p:nvCxnSpPr>
          <p:cNvPr id="28" name="Conector recto 27"/>
          <p:cNvCxnSpPr/>
          <p:nvPr/>
        </p:nvCxnSpPr>
        <p:spPr>
          <a:xfrm flipV="1">
            <a:off x="368165" y="10595173"/>
            <a:ext cx="6809171" cy="11618"/>
          </a:xfrm>
          <a:prstGeom prst="line">
            <a:avLst/>
          </a:prstGeom>
          <a:ln w="3175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Rectángulo 31"/>
          <p:cNvSpPr/>
          <p:nvPr/>
        </p:nvSpPr>
        <p:spPr>
          <a:xfrm>
            <a:off x="391893" y="13066633"/>
            <a:ext cx="377825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-ES_tradnl" sz="2400" baseline="30000" dirty="0">
                <a:latin typeface="MADETOMMY-LIGHT" panose="02000503000000020004" pitchFamily="2" charset="77"/>
              </a:rPr>
              <a:t>CONTACTO</a:t>
            </a:r>
            <a:r>
              <a:rPr lang="es-ES_tradnl" sz="2400" baseline="30000" dirty="0">
                <a:solidFill>
                  <a:srgbClr val="E9511C"/>
                </a:solidFill>
                <a:latin typeface="MADETOMMY-LIGHT" panose="02000503000000020004" pitchFamily="2" charset="77"/>
              </a:rPr>
              <a:t>:</a:t>
            </a:r>
          </a:p>
          <a:p>
            <a:r>
              <a:rPr lang="es-ES_tradnl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  <a:ea typeface="Trebuchet MS" charset="0"/>
                <a:cs typeface="Trebuchet MS" charset="0"/>
                <a:hlinkClick r:id="rId5"/>
              </a:rPr>
              <a:t>XXXX@uai.cl</a:t>
            </a:r>
            <a:endParaRPr lang="es-ES_tradnl" baseline="30000" dirty="0">
              <a:solidFill>
                <a:schemeClr val="tx1">
                  <a:lumMod val="75000"/>
                  <a:lumOff val="25000"/>
                </a:schemeClr>
              </a:solidFill>
              <a:latin typeface="MADETOMMY-LIGHT" panose="02000503000000020004" pitchFamily="2" charset="77"/>
              <a:ea typeface="Trebuchet MS" charset="0"/>
              <a:cs typeface="Trebuchet MS" charset="0"/>
            </a:endParaRPr>
          </a:p>
          <a:p>
            <a:r>
              <a:rPr lang="is-IS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  <a:ea typeface="Trebuchet MS" charset="0"/>
                <a:cs typeface="Trebuchet MS" charset="0"/>
              </a:rPr>
              <a:t>(+56 2) 2331 1495</a:t>
            </a:r>
            <a:endParaRPr lang="es-ES_tradnl" baseline="30000" dirty="0">
              <a:solidFill>
                <a:schemeClr val="tx1">
                  <a:lumMod val="75000"/>
                  <a:lumOff val="25000"/>
                </a:schemeClr>
              </a:solidFill>
              <a:latin typeface="MADETOMMY-LIGHT" panose="02000503000000020004" pitchFamily="2" charset="77"/>
              <a:ea typeface="Trebuchet MS" charset="0"/>
              <a:cs typeface="Trebuchet MS" charset="0"/>
            </a:endParaRPr>
          </a:p>
        </p:txBody>
      </p:sp>
      <p:sp>
        <p:nvSpPr>
          <p:cNvPr id="20" name="Rectángulo 19"/>
          <p:cNvSpPr/>
          <p:nvPr/>
        </p:nvSpPr>
        <p:spPr>
          <a:xfrm>
            <a:off x="2718475" y="7632927"/>
            <a:ext cx="2122723" cy="458558"/>
          </a:xfrm>
          <a:prstGeom prst="rect">
            <a:avLst/>
          </a:prstGeom>
          <a:solidFill>
            <a:srgbClr val="01AF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>
              <a:latin typeface="MADETOMMY-LIGHT" panose="02000503000000020004" pitchFamily="2" charset="77"/>
            </a:endParaRPr>
          </a:p>
        </p:txBody>
      </p:sp>
      <p:sp>
        <p:nvSpPr>
          <p:cNvPr id="21" name="Rectángulo 20"/>
          <p:cNvSpPr/>
          <p:nvPr/>
        </p:nvSpPr>
        <p:spPr>
          <a:xfrm>
            <a:off x="2856558" y="7793968"/>
            <a:ext cx="1846555" cy="2975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2000" b="1" baseline="30000" dirty="0">
                <a:solidFill>
                  <a:schemeClr val="bg1"/>
                </a:solidFill>
                <a:latin typeface="MADETOMMY-LIGHT" panose="02000503000000020004" pitchFamily="2" charset="77"/>
              </a:rPr>
              <a:t>INSCRÍBETE AQUÍ</a:t>
            </a:r>
            <a:endParaRPr lang="en-US" sz="2000" b="1" baseline="30000" dirty="0">
              <a:solidFill>
                <a:schemeClr val="bg1"/>
              </a:solidFill>
              <a:latin typeface="MADETOMMY-LIGHT" panose="02000503000000020004" pitchFamily="2" charset="77"/>
            </a:endParaRPr>
          </a:p>
        </p:txBody>
      </p:sp>
      <p:sp>
        <p:nvSpPr>
          <p:cNvPr id="9" name="Rectángulo 8">
            <a:extLst>
              <a:ext uri="{FF2B5EF4-FFF2-40B4-BE49-F238E27FC236}">
                <a16:creationId xmlns:a16="http://schemas.microsoft.com/office/drawing/2014/main" id="{79EE0128-374C-0427-BBA7-A6C889C435A5}"/>
              </a:ext>
            </a:extLst>
          </p:cNvPr>
          <p:cNvSpPr/>
          <p:nvPr/>
        </p:nvSpPr>
        <p:spPr>
          <a:xfrm flipV="1">
            <a:off x="0" y="17183903"/>
            <a:ext cx="7587436" cy="129519"/>
          </a:xfrm>
          <a:prstGeom prst="rect">
            <a:avLst/>
          </a:prstGeom>
          <a:solidFill>
            <a:srgbClr val="01AF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15" name="Rectángulo 14">
            <a:extLst>
              <a:ext uri="{FF2B5EF4-FFF2-40B4-BE49-F238E27FC236}">
                <a16:creationId xmlns:a16="http://schemas.microsoft.com/office/drawing/2014/main" id="{11F9ABE0-5F95-017F-E02E-1199EDC5D4CC}"/>
              </a:ext>
            </a:extLst>
          </p:cNvPr>
          <p:cNvSpPr/>
          <p:nvPr/>
        </p:nvSpPr>
        <p:spPr>
          <a:xfrm>
            <a:off x="5816365" y="16691703"/>
            <a:ext cx="111864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_tradnl" baseline="30000" dirty="0">
                <a:solidFill>
                  <a:schemeClr val="bg1"/>
                </a:solidFill>
                <a:latin typeface="MADE TOMMY" panose="02000503000000020004" pitchFamily="2" charset="77"/>
              </a:rPr>
              <a:t>WWW.UAI.CL</a:t>
            </a:r>
          </a:p>
        </p:txBody>
      </p:sp>
      <p:sp>
        <p:nvSpPr>
          <p:cNvPr id="37" name="CuadroTexto 36">
            <a:extLst>
              <a:ext uri="{FF2B5EF4-FFF2-40B4-BE49-F238E27FC236}">
                <a16:creationId xmlns:a16="http://schemas.microsoft.com/office/drawing/2014/main" id="{AE99F90F-B9E7-DA52-4EA2-A593CC22610A}"/>
              </a:ext>
            </a:extLst>
          </p:cNvPr>
          <p:cNvSpPr txBox="1"/>
          <p:nvPr/>
        </p:nvSpPr>
        <p:spPr>
          <a:xfrm>
            <a:off x="1138256" y="6492128"/>
            <a:ext cx="2983317" cy="6668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MADE TOMMY" panose="02000503000000020004" pitchFamily="2" charset="77"/>
              </a:rPr>
              <a:t>MARTES 13 DE ENERO </a:t>
            </a:r>
          </a:p>
          <a:p>
            <a:r>
              <a:rPr lang="en-US" sz="2800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MADE TOMMY" panose="02000503000000020004" pitchFamily="2" charset="77"/>
              </a:rPr>
              <a:t>11:30AM - 12:40 PM </a:t>
            </a:r>
          </a:p>
        </p:txBody>
      </p:sp>
      <p:pic>
        <p:nvPicPr>
          <p:cNvPr id="42" name="Imagen 41">
            <a:extLst>
              <a:ext uri="{FF2B5EF4-FFF2-40B4-BE49-F238E27FC236}">
                <a16:creationId xmlns:a16="http://schemas.microsoft.com/office/drawing/2014/main" id="{34ACDDB4-58B1-D414-133C-38B3EACFDE2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8346" y="11036512"/>
            <a:ext cx="1272925" cy="1201999"/>
          </a:xfrm>
          <a:prstGeom prst="rect">
            <a:avLst/>
          </a:prstGeom>
        </p:spPr>
      </p:pic>
      <p:sp>
        <p:nvSpPr>
          <p:cNvPr id="45" name="Rectángulo 44">
            <a:extLst>
              <a:ext uri="{FF2B5EF4-FFF2-40B4-BE49-F238E27FC236}">
                <a16:creationId xmlns:a16="http://schemas.microsoft.com/office/drawing/2014/main" id="{4DC86661-EE0C-319D-E3DD-54ED69339153}"/>
              </a:ext>
            </a:extLst>
          </p:cNvPr>
          <p:cNvSpPr/>
          <p:nvPr/>
        </p:nvSpPr>
        <p:spPr>
          <a:xfrm>
            <a:off x="5268653" y="11622958"/>
            <a:ext cx="2024246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_tradnl" sz="2400" baseline="30000" dirty="0">
                <a:latin typeface="MADETOMMY-LIGHT" panose="02000503000000020004" pitchFamily="2" charset="77"/>
              </a:rPr>
              <a:t>Profesor XXX</a:t>
            </a:r>
          </a:p>
          <a:p>
            <a:r>
              <a:rPr lang="es-ES_tradnl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Universidad Adolfo </a:t>
            </a:r>
            <a:r>
              <a:rPr lang="es-ES_tradnl" baseline="30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Ib</a:t>
            </a:r>
            <a:r>
              <a:rPr lang="es-ES" baseline="30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áñez</a:t>
            </a:r>
            <a:r>
              <a:rPr lang="es-ES_tradnl" dirty="0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 </a:t>
            </a:r>
          </a:p>
        </p:txBody>
      </p:sp>
      <p:pic>
        <p:nvPicPr>
          <p:cNvPr id="46" name="Imagen 45">
            <a:extLst>
              <a:ext uri="{FF2B5EF4-FFF2-40B4-BE49-F238E27FC236}">
                <a16:creationId xmlns:a16="http://schemas.microsoft.com/office/drawing/2014/main" id="{0F6620C2-C77F-4044-FD63-F4874BBC695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931795" y="11032471"/>
            <a:ext cx="1272925" cy="1201999"/>
          </a:xfrm>
          <a:prstGeom prst="rect">
            <a:avLst/>
          </a:prstGeom>
        </p:spPr>
      </p:pic>
      <p:sp>
        <p:nvSpPr>
          <p:cNvPr id="16" name="Rectángulo 15">
            <a:extLst>
              <a:ext uri="{FF2B5EF4-FFF2-40B4-BE49-F238E27FC236}">
                <a16:creationId xmlns:a16="http://schemas.microsoft.com/office/drawing/2014/main" id="{C6B8A335-5869-CF3F-7EB8-6D0D16EB1E99}"/>
              </a:ext>
            </a:extLst>
          </p:cNvPr>
          <p:cNvSpPr/>
          <p:nvPr/>
        </p:nvSpPr>
        <p:spPr>
          <a:xfrm>
            <a:off x="8022" y="1299532"/>
            <a:ext cx="4405884" cy="4632871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/>
          </a:p>
        </p:txBody>
      </p:sp>
      <p:sp>
        <p:nvSpPr>
          <p:cNvPr id="17" name="Rectángulo 16">
            <a:extLst>
              <a:ext uri="{FF2B5EF4-FFF2-40B4-BE49-F238E27FC236}">
                <a16:creationId xmlns:a16="http://schemas.microsoft.com/office/drawing/2014/main" id="{243B886F-6509-C169-E28D-722BD347A712}"/>
              </a:ext>
            </a:extLst>
          </p:cNvPr>
          <p:cNvSpPr/>
          <p:nvPr/>
        </p:nvSpPr>
        <p:spPr>
          <a:xfrm>
            <a:off x="358346" y="3382702"/>
            <a:ext cx="4031645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6000" baseline="30000" dirty="0">
                <a:solidFill>
                  <a:schemeClr val="bg1"/>
                </a:solidFill>
                <a:latin typeface="MADE TOMMY" panose="02000503000000020004" pitchFamily="2" charset="77"/>
              </a:rPr>
              <a:t>TEXTO SIMULADO</a:t>
            </a:r>
          </a:p>
          <a:p>
            <a:r>
              <a:rPr lang="es-ES" sz="6000" baseline="30000" dirty="0">
                <a:solidFill>
                  <a:schemeClr val="bg1"/>
                </a:solidFill>
                <a:latin typeface="MADE TOMMY" panose="02000503000000020004" pitchFamily="2" charset="77"/>
              </a:rPr>
              <a:t>PRUEBA</a:t>
            </a:r>
            <a:endParaRPr lang="es-ES_tradnl" sz="6000" baseline="30000" dirty="0">
              <a:solidFill>
                <a:schemeClr val="bg1"/>
              </a:solidFill>
              <a:latin typeface="MADE TOMMY" panose="02000503000000020004" pitchFamily="2" charset="77"/>
            </a:endParaRPr>
          </a:p>
        </p:txBody>
      </p:sp>
      <p:sp>
        <p:nvSpPr>
          <p:cNvPr id="22" name="CuadroTexto 21">
            <a:extLst>
              <a:ext uri="{FF2B5EF4-FFF2-40B4-BE49-F238E27FC236}">
                <a16:creationId xmlns:a16="http://schemas.microsoft.com/office/drawing/2014/main" id="{F3EBD2D1-35BC-81E2-3F0E-EFDAE3716F0D}"/>
              </a:ext>
            </a:extLst>
          </p:cNvPr>
          <p:cNvSpPr txBox="1"/>
          <p:nvPr/>
        </p:nvSpPr>
        <p:spPr>
          <a:xfrm>
            <a:off x="368165" y="2811975"/>
            <a:ext cx="2350310" cy="50270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_tradnl" sz="4000" baseline="30000" dirty="0">
                <a:solidFill>
                  <a:schemeClr val="bg1"/>
                </a:solidFill>
                <a:latin typeface="MADETOMMY-LIGHT" panose="02000503000000020004" pitchFamily="2" charset="77"/>
              </a:rPr>
              <a:t>SEMINARIO</a:t>
            </a:r>
          </a:p>
        </p:txBody>
      </p:sp>
      <p:sp>
        <p:nvSpPr>
          <p:cNvPr id="23" name="Rectángulo 22">
            <a:extLst>
              <a:ext uri="{FF2B5EF4-FFF2-40B4-BE49-F238E27FC236}">
                <a16:creationId xmlns:a16="http://schemas.microsoft.com/office/drawing/2014/main" id="{2C20666C-605E-363F-C883-EC03FB20FE37}"/>
              </a:ext>
            </a:extLst>
          </p:cNvPr>
          <p:cNvSpPr/>
          <p:nvPr/>
        </p:nvSpPr>
        <p:spPr>
          <a:xfrm flipV="1">
            <a:off x="2428080" y="2887748"/>
            <a:ext cx="1242630" cy="457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sz="2160"/>
          </a:p>
        </p:txBody>
      </p:sp>
      <p:sp>
        <p:nvSpPr>
          <p:cNvPr id="24" name="Rectángulo 23">
            <a:extLst>
              <a:ext uri="{FF2B5EF4-FFF2-40B4-BE49-F238E27FC236}">
                <a16:creationId xmlns:a16="http://schemas.microsoft.com/office/drawing/2014/main" id="{27538E8B-35D2-F2B7-6F18-A7854FA0BDE9}"/>
              </a:ext>
            </a:extLst>
          </p:cNvPr>
          <p:cNvSpPr/>
          <p:nvPr/>
        </p:nvSpPr>
        <p:spPr>
          <a:xfrm flipV="1">
            <a:off x="-27761" y="-22939"/>
            <a:ext cx="7587436" cy="129519"/>
          </a:xfrm>
          <a:prstGeom prst="rect">
            <a:avLst/>
          </a:prstGeom>
          <a:solidFill>
            <a:srgbClr val="01AF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30" name="CuadroTexto 29">
            <a:extLst>
              <a:ext uri="{FF2B5EF4-FFF2-40B4-BE49-F238E27FC236}">
                <a16:creationId xmlns:a16="http://schemas.microsoft.com/office/drawing/2014/main" id="{9C912840-EF4F-F662-01A7-5F7DEB387E13}"/>
              </a:ext>
            </a:extLst>
          </p:cNvPr>
          <p:cNvSpPr txBox="1"/>
          <p:nvPr/>
        </p:nvSpPr>
        <p:spPr>
          <a:xfrm>
            <a:off x="285149" y="597093"/>
            <a:ext cx="27447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dirty="0"/>
              <a:t>COBRANDING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4D0E94FD-85C2-89B6-9F2D-FE126DDFE28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607170" y="348586"/>
            <a:ext cx="2610541" cy="670117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2FF87D12-78A7-582F-C257-FE1A457B3E6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11995" y="6388487"/>
            <a:ext cx="716197" cy="692324"/>
          </a:xfrm>
          <a:prstGeom prst="rect">
            <a:avLst/>
          </a:prstGeom>
        </p:spPr>
      </p:pic>
      <p:pic>
        <p:nvPicPr>
          <p:cNvPr id="13" name="Imagen 12">
            <a:extLst>
              <a:ext uri="{FF2B5EF4-FFF2-40B4-BE49-F238E27FC236}">
                <a16:creationId xmlns:a16="http://schemas.microsoft.com/office/drawing/2014/main" id="{EC158348-5F2E-5712-72EC-5BDB59486AF0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331145" y="6381638"/>
            <a:ext cx="697099" cy="7496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0635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n 8">
            <a:extLst>
              <a:ext uri="{FF2B5EF4-FFF2-40B4-BE49-F238E27FC236}">
                <a16:creationId xmlns:a16="http://schemas.microsoft.com/office/drawing/2014/main" id="{1CAE8ED6-A308-7249-B568-899FD7C8B30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4442626"/>
            <a:ext cx="7587436" cy="2741277"/>
          </a:xfrm>
          <a:prstGeom prst="rect">
            <a:avLst/>
          </a:prstGeom>
        </p:spPr>
      </p:pic>
      <p:sp>
        <p:nvSpPr>
          <p:cNvPr id="12" name="Rectángulo 11"/>
          <p:cNvSpPr/>
          <p:nvPr/>
        </p:nvSpPr>
        <p:spPr>
          <a:xfrm>
            <a:off x="5022153" y="6436685"/>
            <a:ext cx="1968400" cy="3139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160" baseline="30000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ONLINE VÍA </a:t>
            </a:r>
            <a:r>
              <a:rPr lang="en-US" sz="2160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ZOOM</a:t>
            </a:r>
          </a:p>
        </p:txBody>
      </p:sp>
      <p:cxnSp>
        <p:nvCxnSpPr>
          <p:cNvPr id="26" name="Conector recto 25"/>
          <p:cNvCxnSpPr/>
          <p:nvPr/>
        </p:nvCxnSpPr>
        <p:spPr>
          <a:xfrm flipV="1">
            <a:off x="368165" y="8090015"/>
            <a:ext cx="6809171" cy="11618"/>
          </a:xfrm>
          <a:prstGeom prst="line">
            <a:avLst/>
          </a:prstGeom>
          <a:ln w="3175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Rectángulo 26"/>
          <p:cNvSpPr/>
          <p:nvPr/>
        </p:nvSpPr>
        <p:spPr>
          <a:xfrm>
            <a:off x="341964" y="8256923"/>
            <a:ext cx="6875747" cy="1446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s-ES_tradnl" baseline="30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Symmetry</a:t>
            </a:r>
            <a:r>
              <a:rPr lang="es-ES_tradnl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 </a:t>
            </a:r>
            <a:r>
              <a:rPr lang="es-ES_tradnl" baseline="30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breaking</a:t>
            </a:r>
            <a:r>
              <a:rPr lang="es-ES_tradnl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 </a:t>
            </a:r>
            <a:r>
              <a:rPr lang="es-ES_tradnl" baseline="30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inequalities</a:t>
            </a:r>
            <a:r>
              <a:rPr lang="es-ES_tradnl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 are a </a:t>
            </a:r>
            <a:r>
              <a:rPr lang="es-ES_tradnl" baseline="30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common</a:t>
            </a:r>
            <a:r>
              <a:rPr lang="es-ES_tradnl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 </a:t>
            </a:r>
            <a:r>
              <a:rPr lang="es-ES_tradnl" baseline="30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technique</a:t>
            </a:r>
            <a:r>
              <a:rPr lang="es-ES_tradnl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 in </a:t>
            </a:r>
            <a:r>
              <a:rPr lang="es-ES_tradnl" baseline="30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the</a:t>
            </a:r>
            <a:r>
              <a:rPr lang="es-ES_tradnl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 </a:t>
            </a:r>
            <a:r>
              <a:rPr lang="es-ES_tradnl" baseline="30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toolbox</a:t>
            </a:r>
            <a:r>
              <a:rPr lang="es-ES_tradnl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 of </a:t>
            </a:r>
            <a:r>
              <a:rPr lang="es-ES_tradnl" baseline="30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integer</a:t>
            </a:r>
            <a:r>
              <a:rPr lang="es-ES_tradnl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 </a:t>
            </a:r>
            <a:r>
              <a:rPr lang="es-ES_tradnl" baseline="30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programming</a:t>
            </a:r>
            <a:r>
              <a:rPr lang="es-ES_tradnl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. </a:t>
            </a:r>
            <a:r>
              <a:rPr lang="es-ES_tradnl" baseline="30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They</a:t>
            </a:r>
            <a:r>
              <a:rPr lang="es-ES_tradnl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 are </a:t>
            </a:r>
            <a:r>
              <a:rPr lang="es-ES_tradnl" baseline="30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heavily</a:t>
            </a:r>
            <a:r>
              <a:rPr lang="es-ES_tradnl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 </a:t>
            </a:r>
            <a:r>
              <a:rPr lang="es-ES_tradnl" baseline="30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used</a:t>
            </a:r>
            <a:r>
              <a:rPr lang="es-ES_tradnl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 in </a:t>
            </a:r>
            <a:r>
              <a:rPr lang="es-ES_tradnl" baseline="30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practice</a:t>
            </a:r>
            <a:r>
              <a:rPr lang="es-ES_tradnl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 as </a:t>
            </a:r>
            <a:r>
              <a:rPr lang="es-ES_tradnl" baseline="30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they</a:t>
            </a:r>
            <a:r>
              <a:rPr lang="es-ES_tradnl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 can </a:t>
            </a:r>
            <a:r>
              <a:rPr lang="es-ES_tradnl" baseline="30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yield</a:t>
            </a:r>
            <a:r>
              <a:rPr lang="es-ES_tradnl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 a vital </a:t>
            </a:r>
            <a:r>
              <a:rPr lang="es-ES_tradnl" baseline="30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improvement</a:t>
            </a:r>
            <a:r>
              <a:rPr lang="es-ES_tradnl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 </a:t>
            </a:r>
            <a:r>
              <a:rPr lang="es-ES_tradnl" baseline="30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while</a:t>
            </a:r>
            <a:r>
              <a:rPr lang="es-ES_tradnl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 running standard </a:t>
            </a:r>
            <a:r>
              <a:rPr lang="es-ES_tradnl" baseline="30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algorithms</a:t>
            </a:r>
            <a:r>
              <a:rPr lang="es-ES_tradnl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 as </a:t>
            </a:r>
            <a:r>
              <a:rPr lang="es-ES_tradnl" baseline="30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Branch</a:t>
            </a:r>
            <a:r>
              <a:rPr lang="es-ES_tradnl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 and </a:t>
            </a:r>
            <a:r>
              <a:rPr lang="es-ES_tradnl" baseline="30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Bound</a:t>
            </a:r>
            <a:r>
              <a:rPr lang="es-ES_tradnl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. </a:t>
            </a:r>
            <a:r>
              <a:rPr lang="es-ES_tradnl" baseline="30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On</a:t>
            </a:r>
            <a:r>
              <a:rPr lang="es-ES_tradnl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 </a:t>
            </a:r>
            <a:r>
              <a:rPr lang="es-ES_tradnl" baseline="30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the</a:t>
            </a:r>
            <a:r>
              <a:rPr lang="es-ES_tradnl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 </a:t>
            </a:r>
            <a:r>
              <a:rPr lang="es-ES_tradnl" baseline="30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other</a:t>
            </a:r>
            <a:r>
              <a:rPr lang="es-ES_tradnl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 </a:t>
            </a:r>
            <a:r>
              <a:rPr lang="es-ES_tradnl" baseline="30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hand</a:t>
            </a:r>
            <a:r>
              <a:rPr lang="es-ES_tradnl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, </a:t>
            </a:r>
            <a:r>
              <a:rPr lang="es-ES_tradnl" baseline="30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our</a:t>
            </a:r>
            <a:r>
              <a:rPr lang="es-ES_tradnl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 </a:t>
            </a:r>
            <a:r>
              <a:rPr lang="es-ES_tradnl" baseline="30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knowledge</a:t>
            </a:r>
            <a:r>
              <a:rPr lang="es-ES_tradnl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 </a:t>
            </a:r>
            <a:r>
              <a:rPr lang="es-ES_tradnl" baseline="30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regarding</a:t>
            </a:r>
            <a:r>
              <a:rPr lang="es-ES_tradnl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 </a:t>
            </a:r>
            <a:r>
              <a:rPr lang="es-ES_tradnl" baseline="30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techniques</a:t>
            </a:r>
            <a:r>
              <a:rPr lang="es-ES_tradnl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 to </a:t>
            </a:r>
            <a:r>
              <a:rPr lang="es-ES_tradnl" baseline="30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automatically</a:t>
            </a:r>
            <a:r>
              <a:rPr lang="es-ES_tradnl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 break </a:t>
            </a:r>
            <a:r>
              <a:rPr lang="es-ES_tradnl" baseline="30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symmetries</a:t>
            </a:r>
            <a:r>
              <a:rPr lang="es-ES_tradnl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 in general </a:t>
            </a:r>
            <a:r>
              <a:rPr lang="es-ES_tradnl" baseline="30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problems</a:t>
            </a:r>
            <a:r>
              <a:rPr lang="es-ES_tradnl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 </a:t>
            </a:r>
            <a:r>
              <a:rPr lang="es-ES_tradnl" baseline="30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is</a:t>
            </a:r>
            <a:r>
              <a:rPr lang="es-ES_tradnl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 </a:t>
            </a:r>
            <a:r>
              <a:rPr lang="es-ES_tradnl" baseline="30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still</a:t>
            </a:r>
            <a:r>
              <a:rPr lang="es-ES_tradnl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 </a:t>
            </a:r>
            <a:r>
              <a:rPr lang="es-ES_tradnl" baseline="30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lacking</a:t>
            </a:r>
            <a:r>
              <a:rPr lang="es-ES_tradnl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. </a:t>
            </a:r>
            <a:r>
              <a:rPr lang="es-ES_tradnl" baseline="30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Moreover</a:t>
            </a:r>
            <a:r>
              <a:rPr lang="es-ES_tradnl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, </a:t>
            </a:r>
            <a:r>
              <a:rPr lang="es-ES_tradnl" baseline="30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the</a:t>
            </a:r>
            <a:r>
              <a:rPr lang="es-ES_tradnl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 </a:t>
            </a:r>
            <a:r>
              <a:rPr lang="es-ES_tradnl" baseline="30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theoretical</a:t>
            </a:r>
            <a:r>
              <a:rPr lang="es-ES_tradnl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 </a:t>
            </a:r>
            <a:r>
              <a:rPr lang="es-ES_tradnl" baseline="30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implications</a:t>
            </a:r>
            <a:r>
              <a:rPr lang="es-ES_tradnl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 of </a:t>
            </a:r>
            <a:r>
              <a:rPr lang="es-ES_tradnl" baseline="30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how</a:t>
            </a:r>
            <a:r>
              <a:rPr lang="es-ES_tradnl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 </a:t>
            </a:r>
            <a:r>
              <a:rPr lang="es-ES_tradnl" baseline="30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different</a:t>
            </a:r>
            <a:r>
              <a:rPr lang="es-ES_tradnl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 </a:t>
            </a:r>
            <a:r>
              <a:rPr lang="es-ES_tradnl" baseline="30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techniques</a:t>
            </a:r>
            <a:r>
              <a:rPr lang="es-ES_tradnl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 </a:t>
            </a:r>
            <a:r>
              <a:rPr lang="es-ES_tradnl" baseline="30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affect</a:t>
            </a:r>
            <a:r>
              <a:rPr lang="es-ES_tradnl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 </a:t>
            </a:r>
            <a:r>
              <a:rPr lang="es-ES_tradnl" baseline="30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the</a:t>
            </a:r>
            <a:r>
              <a:rPr lang="es-ES_tradnl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 </a:t>
            </a:r>
            <a:r>
              <a:rPr lang="es-ES_tradnl" baseline="30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resulting</a:t>
            </a:r>
            <a:r>
              <a:rPr lang="es-ES_tradnl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 </a:t>
            </a:r>
            <a:r>
              <a:rPr lang="es-ES_tradnl" baseline="30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formulation</a:t>
            </a:r>
            <a:r>
              <a:rPr lang="es-ES_tradnl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 are </a:t>
            </a:r>
            <a:r>
              <a:rPr lang="es-ES_tradnl" baseline="30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not</a:t>
            </a:r>
            <a:r>
              <a:rPr lang="es-ES_tradnl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 </a:t>
            </a:r>
            <a:r>
              <a:rPr lang="es-ES_tradnl" baseline="30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well</a:t>
            </a:r>
            <a:r>
              <a:rPr lang="es-ES_tradnl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 </a:t>
            </a:r>
            <a:r>
              <a:rPr lang="es-ES_tradnl" baseline="30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understood</a:t>
            </a:r>
            <a:r>
              <a:rPr lang="es-ES_tradnl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.</a:t>
            </a:r>
          </a:p>
        </p:txBody>
      </p:sp>
      <p:cxnSp>
        <p:nvCxnSpPr>
          <p:cNvPr id="28" name="Conector recto 27"/>
          <p:cNvCxnSpPr/>
          <p:nvPr/>
        </p:nvCxnSpPr>
        <p:spPr>
          <a:xfrm flipV="1">
            <a:off x="368165" y="9866119"/>
            <a:ext cx="6809171" cy="11618"/>
          </a:xfrm>
          <a:prstGeom prst="line">
            <a:avLst/>
          </a:prstGeom>
          <a:ln w="3175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Rectángulo 31"/>
          <p:cNvSpPr/>
          <p:nvPr/>
        </p:nvSpPr>
        <p:spPr>
          <a:xfrm>
            <a:off x="368165" y="13684304"/>
            <a:ext cx="377825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-ES_tradnl" sz="2400" baseline="30000" dirty="0">
                <a:latin typeface="MADETOMMY-LIGHT" panose="02000503000000020004" pitchFamily="2" charset="77"/>
              </a:rPr>
              <a:t>CONTACTO</a:t>
            </a:r>
            <a:r>
              <a:rPr lang="es-ES_tradnl" sz="2400" baseline="30000" dirty="0">
                <a:solidFill>
                  <a:srgbClr val="E9511C"/>
                </a:solidFill>
                <a:latin typeface="MADETOMMY-LIGHT" panose="02000503000000020004" pitchFamily="2" charset="77"/>
              </a:rPr>
              <a:t>:</a:t>
            </a:r>
          </a:p>
          <a:p>
            <a:r>
              <a:rPr lang="es-ES_tradnl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  <a:ea typeface="Trebuchet MS" charset="0"/>
                <a:cs typeface="Trebuchet MS" charset="0"/>
                <a:hlinkClick r:id="rId4"/>
              </a:rPr>
              <a:t>XXXX@uai.cl</a:t>
            </a:r>
            <a:endParaRPr lang="es-ES_tradnl" baseline="30000" dirty="0">
              <a:solidFill>
                <a:schemeClr val="tx1">
                  <a:lumMod val="75000"/>
                  <a:lumOff val="25000"/>
                </a:schemeClr>
              </a:solidFill>
              <a:latin typeface="MADETOMMY-LIGHT" panose="02000503000000020004" pitchFamily="2" charset="77"/>
              <a:ea typeface="Trebuchet MS" charset="0"/>
              <a:cs typeface="Trebuchet MS" charset="0"/>
            </a:endParaRPr>
          </a:p>
          <a:p>
            <a:r>
              <a:rPr lang="is-IS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  <a:ea typeface="Trebuchet MS" charset="0"/>
                <a:cs typeface="Trebuchet MS" charset="0"/>
              </a:rPr>
              <a:t>(+56 2) 2331 1495</a:t>
            </a:r>
            <a:endParaRPr lang="es-ES_tradnl" baseline="30000" dirty="0">
              <a:solidFill>
                <a:schemeClr val="tx1">
                  <a:lumMod val="75000"/>
                  <a:lumOff val="25000"/>
                </a:schemeClr>
              </a:solidFill>
              <a:latin typeface="MADETOMMY-LIGHT" panose="02000503000000020004" pitchFamily="2" charset="77"/>
              <a:ea typeface="Trebuchet MS" charset="0"/>
              <a:cs typeface="Trebuchet MS" charset="0"/>
            </a:endParaRPr>
          </a:p>
        </p:txBody>
      </p:sp>
      <p:sp>
        <p:nvSpPr>
          <p:cNvPr id="20" name="Rectángulo 19"/>
          <p:cNvSpPr/>
          <p:nvPr/>
        </p:nvSpPr>
        <p:spPr>
          <a:xfrm>
            <a:off x="2742049" y="7270515"/>
            <a:ext cx="2122723" cy="458558"/>
          </a:xfrm>
          <a:prstGeom prst="rect">
            <a:avLst/>
          </a:prstGeom>
          <a:solidFill>
            <a:srgbClr val="01AF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>
              <a:latin typeface="MADETOMMY-LIGHT" panose="02000503000000020004" pitchFamily="2" charset="77"/>
            </a:endParaRPr>
          </a:p>
        </p:txBody>
      </p:sp>
      <p:sp>
        <p:nvSpPr>
          <p:cNvPr id="21" name="Rectángulo 20"/>
          <p:cNvSpPr/>
          <p:nvPr/>
        </p:nvSpPr>
        <p:spPr>
          <a:xfrm>
            <a:off x="2880132" y="7431556"/>
            <a:ext cx="1846555" cy="2975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2000" b="1" baseline="30000" dirty="0">
                <a:solidFill>
                  <a:schemeClr val="bg1"/>
                </a:solidFill>
                <a:latin typeface="MADETOMMY-LIGHT" panose="02000503000000020004" pitchFamily="2" charset="77"/>
              </a:rPr>
              <a:t>INSCRÍBETE AQUÍ</a:t>
            </a:r>
            <a:endParaRPr lang="en-US" sz="2000" b="1" baseline="30000" dirty="0">
              <a:solidFill>
                <a:schemeClr val="bg1"/>
              </a:solidFill>
              <a:latin typeface="MADETOMMY-LIGHT" panose="02000503000000020004" pitchFamily="2" charset="77"/>
            </a:endParaRPr>
          </a:p>
        </p:txBody>
      </p:sp>
      <p:sp>
        <p:nvSpPr>
          <p:cNvPr id="37" name="CuadroTexto 36">
            <a:extLst>
              <a:ext uri="{FF2B5EF4-FFF2-40B4-BE49-F238E27FC236}">
                <a16:creationId xmlns:a16="http://schemas.microsoft.com/office/drawing/2014/main" id="{AE99F90F-B9E7-DA52-4EA2-A593CC22610A}"/>
              </a:ext>
            </a:extLst>
          </p:cNvPr>
          <p:cNvSpPr txBox="1"/>
          <p:nvPr/>
        </p:nvSpPr>
        <p:spPr>
          <a:xfrm>
            <a:off x="1138256" y="6294418"/>
            <a:ext cx="2983317" cy="6668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MADE TOMMY" panose="02000503000000020004" pitchFamily="2" charset="77"/>
              </a:rPr>
              <a:t>MARTES 13 DE ENERO </a:t>
            </a:r>
          </a:p>
          <a:p>
            <a:r>
              <a:rPr lang="en-US" sz="2800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MADE TOMMY" panose="02000503000000020004" pitchFamily="2" charset="77"/>
              </a:rPr>
              <a:t>11:30AM - 12:40 PM </a:t>
            </a:r>
          </a:p>
        </p:txBody>
      </p:sp>
      <p:sp>
        <p:nvSpPr>
          <p:cNvPr id="43" name="Rectángulo 42">
            <a:extLst>
              <a:ext uri="{FF2B5EF4-FFF2-40B4-BE49-F238E27FC236}">
                <a16:creationId xmlns:a16="http://schemas.microsoft.com/office/drawing/2014/main" id="{DBD9B107-5224-745F-AC08-1F8983B04E87}"/>
              </a:ext>
            </a:extLst>
          </p:cNvPr>
          <p:cNvSpPr/>
          <p:nvPr/>
        </p:nvSpPr>
        <p:spPr>
          <a:xfrm>
            <a:off x="5345523" y="11142159"/>
            <a:ext cx="2024246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_tradnl" sz="2400" baseline="30000" dirty="0">
                <a:latin typeface="MADETOMMY-LIGHT" panose="02000503000000020004" pitchFamily="2" charset="77"/>
              </a:rPr>
              <a:t>Profesor XXX</a:t>
            </a:r>
          </a:p>
          <a:p>
            <a:r>
              <a:rPr lang="es-ES_tradnl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Universidad Adolfo </a:t>
            </a:r>
            <a:r>
              <a:rPr lang="es-ES_tradnl" baseline="30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Ib</a:t>
            </a:r>
            <a:r>
              <a:rPr lang="es-ES" baseline="30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áñez</a:t>
            </a:r>
            <a:r>
              <a:rPr lang="es-ES_tradnl" dirty="0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 </a:t>
            </a:r>
          </a:p>
        </p:txBody>
      </p:sp>
      <p:pic>
        <p:nvPicPr>
          <p:cNvPr id="44" name="Imagen 43">
            <a:extLst>
              <a:ext uri="{FF2B5EF4-FFF2-40B4-BE49-F238E27FC236}">
                <a16:creationId xmlns:a16="http://schemas.microsoft.com/office/drawing/2014/main" id="{BFBFD1C4-287C-2401-5294-B70A702A83B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34523" y="10551672"/>
            <a:ext cx="1272925" cy="1201999"/>
          </a:xfrm>
          <a:prstGeom prst="rect">
            <a:avLst/>
          </a:prstGeom>
        </p:spPr>
      </p:pic>
      <p:sp>
        <p:nvSpPr>
          <p:cNvPr id="3" name="Rectángulo 2">
            <a:extLst>
              <a:ext uri="{FF2B5EF4-FFF2-40B4-BE49-F238E27FC236}">
                <a16:creationId xmlns:a16="http://schemas.microsoft.com/office/drawing/2014/main" id="{39A2157F-70F8-7B0F-6441-CFFCD4C57CC9}"/>
              </a:ext>
            </a:extLst>
          </p:cNvPr>
          <p:cNvSpPr/>
          <p:nvPr/>
        </p:nvSpPr>
        <p:spPr>
          <a:xfrm>
            <a:off x="1779165" y="12546412"/>
            <a:ext cx="2024246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_tradnl" sz="2400" baseline="30000" dirty="0">
                <a:latin typeface="MADETOMMY-LIGHT" panose="02000503000000020004" pitchFamily="2" charset="77"/>
              </a:rPr>
              <a:t>Profesor XXX</a:t>
            </a:r>
          </a:p>
          <a:p>
            <a:r>
              <a:rPr lang="es-ES_tradnl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Universidad Adolfo </a:t>
            </a:r>
            <a:r>
              <a:rPr lang="es-ES_tradnl" baseline="30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Ib</a:t>
            </a:r>
            <a:r>
              <a:rPr lang="es-ES" baseline="30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áñez</a:t>
            </a:r>
            <a:r>
              <a:rPr lang="es-ES_tradnl" dirty="0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 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304A8A25-F1CF-58AD-011C-A6257F1C90E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8165" y="11955925"/>
            <a:ext cx="1272925" cy="1201999"/>
          </a:xfrm>
          <a:prstGeom prst="rect">
            <a:avLst/>
          </a:prstGeom>
        </p:spPr>
      </p:pic>
      <p:sp>
        <p:nvSpPr>
          <p:cNvPr id="6" name="Rectángulo 5">
            <a:extLst>
              <a:ext uri="{FF2B5EF4-FFF2-40B4-BE49-F238E27FC236}">
                <a16:creationId xmlns:a16="http://schemas.microsoft.com/office/drawing/2014/main" id="{016FC5C6-DFE4-8745-7BC5-8235A67EC933}"/>
              </a:ext>
            </a:extLst>
          </p:cNvPr>
          <p:cNvSpPr/>
          <p:nvPr/>
        </p:nvSpPr>
        <p:spPr>
          <a:xfrm>
            <a:off x="5352486" y="12552163"/>
            <a:ext cx="2024246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_tradnl" sz="2400" baseline="30000" dirty="0">
                <a:latin typeface="MADETOMMY-LIGHT" panose="02000503000000020004" pitchFamily="2" charset="77"/>
              </a:rPr>
              <a:t>Profesor XXX</a:t>
            </a:r>
          </a:p>
          <a:p>
            <a:r>
              <a:rPr lang="es-ES_tradnl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Universidad Adolfo </a:t>
            </a:r>
            <a:r>
              <a:rPr lang="es-ES_tradnl" baseline="30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Ib</a:t>
            </a:r>
            <a:r>
              <a:rPr lang="es-ES" baseline="30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áñez</a:t>
            </a:r>
            <a:r>
              <a:rPr lang="es-ES_tradnl" dirty="0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 </a:t>
            </a: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605E9932-D1CF-B440-5F95-D89CE5449C8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41486" y="11961676"/>
            <a:ext cx="1272925" cy="1201999"/>
          </a:xfrm>
          <a:prstGeom prst="rect">
            <a:avLst/>
          </a:prstGeom>
        </p:spPr>
      </p:pic>
      <p:sp>
        <p:nvSpPr>
          <p:cNvPr id="11" name="CuadroTexto 10">
            <a:extLst>
              <a:ext uri="{FF2B5EF4-FFF2-40B4-BE49-F238E27FC236}">
                <a16:creationId xmlns:a16="http://schemas.microsoft.com/office/drawing/2014/main" id="{782A87A6-96EE-C8F0-9D12-F1757138C6E1}"/>
              </a:ext>
            </a:extLst>
          </p:cNvPr>
          <p:cNvSpPr txBox="1"/>
          <p:nvPr/>
        </p:nvSpPr>
        <p:spPr>
          <a:xfrm>
            <a:off x="341964" y="10173593"/>
            <a:ext cx="3799702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_tradnl" sz="1800" baseline="30000" dirty="0">
                <a:solidFill>
                  <a:srgbClr val="01AFAA"/>
                </a:solidFill>
                <a:latin typeface="MADETOMMY-LIGHT" panose="02000503000000020004" pitchFamily="2" charset="77"/>
              </a:rPr>
              <a:t>INVITADOS:</a:t>
            </a:r>
          </a:p>
        </p:txBody>
      </p:sp>
      <p:sp>
        <p:nvSpPr>
          <p:cNvPr id="14" name="Rectángulo 13">
            <a:extLst>
              <a:ext uri="{FF2B5EF4-FFF2-40B4-BE49-F238E27FC236}">
                <a16:creationId xmlns:a16="http://schemas.microsoft.com/office/drawing/2014/main" id="{07DB792F-C62D-AF6A-847D-95E94C29AB40}"/>
              </a:ext>
            </a:extLst>
          </p:cNvPr>
          <p:cNvSpPr/>
          <p:nvPr/>
        </p:nvSpPr>
        <p:spPr>
          <a:xfrm>
            <a:off x="1779165" y="11132196"/>
            <a:ext cx="2024246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_tradnl" sz="2400" baseline="30000" dirty="0">
                <a:latin typeface="MADETOMMY-LIGHT" panose="02000503000000020004" pitchFamily="2" charset="77"/>
              </a:rPr>
              <a:t>Profesor XXX</a:t>
            </a:r>
          </a:p>
          <a:p>
            <a:r>
              <a:rPr lang="es-ES_tradnl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Universidad Adolfo </a:t>
            </a:r>
            <a:r>
              <a:rPr lang="es-ES_tradnl" baseline="30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Ib</a:t>
            </a:r>
            <a:r>
              <a:rPr lang="es-ES" baseline="30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áñez</a:t>
            </a:r>
            <a:r>
              <a:rPr lang="es-ES_tradnl" dirty="0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 </a:t>
            </a:r>
          </a:p>
        </p:txBody>
      </p:sp>
      <p:pic>
        <p:nvPicPr>
          <p:cNvPr id="17" name="Imagen 16">
            <a:extLst>
              <a:ext uri="{FF2B5EF4-FFF2-40B4-BE49-F238E27FC236}">
                <a16:creationId xmlns:a16="http://schemas.microsoft.com/office/drawing/2014/main" id="{FED464EB-3873-E09B-C5FB-757063E1C70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8165" y="10541709"/>
            <a:ext cx="1272925" cy="1201999"/>
          </a:xfrm>
          <a:prstGeom prst="rect">
            <a:avLst/>
          </a:prstGeom>
        </p:spPr>
      </p:pic>
      <p:sp>
        <p:nvSpPr>
          <p:cNvPr id="16" name="Rectángulo 15">
            <a:extLst>
              <a:ext uri="{FF2B5EF4-FFF2-40B4-BE49-F238E27FC236}">
                <a16:creationId xmlns:a16="http://schemas.microsoft.com/office/drawing/2014/main" id="{61774745-A5BE-2123-7411-6A1BD739142C}"/>
              </a:ext>
            </a:extLst>
          </p:cNvPr>
          <p:cNvSpPr/>
          <p:nvPr/>
        </p:nvSpPr>
        <p:spPr>
          <a:xfrm flipV="1">
            <a:off x="-13881" y="17188202"/>
            <a:ext cx="7587436" cy="129519"/>
          </a:xfrm>
          <a:prstGeom prst="rect">
            <a:avLst/>
          </a:prstGeom>
          <a:solidFill>
            <a:srgbClr val="01AF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25" name="Rectángulo 24">
            <a:extLst>
              <a:ext uri="{FF2B5EF4-FFF2-40B4-BE49-F238E27FC236}">
                <a16:creationId xmlns:a16="http://schemas.microsoft.com/office/drawing/2014/main" id="{6AA91505-2CF5-8C86-3E49-9D87C69943DD}"/>
              </a:ext>
            </a:extLst>
          </p:cNvPr>
          <p:cNvSpPr/>
          <p:nvPr/>
        </p:nvSpPr>
        <p:spPr>
          <a:xfrm>
            <a:off x="5816365" y="16691703"/>
            <a:ext cx="111864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_tradnl" baseline="30000" dirty="0">
                <a:solidFill>
                  <a:schemeClr val="bg1"/>
                </a:solidFill>
                <a:latin typeface="MADE TOMMY" panose="02000503000000020004" pitchFamily="2" charset="77"/>
              </a:rPr>
              <a:t>WWW.UAI.CL</a:t>
            </a:r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CCAB46C7-77C6-4561-55B5-47946B110F3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189891" y="6176468"/>
            <a:ext cx="763944" cy="692324"/>
          </a:xfrm>
          <a:prstGeom prst="rect">
            <a:avLst/>
          </a:prstGeom>
        </p:spPr>
      </p:pic>
      <p:pic>
        <p:nvPicPr>
          <p:cNvPr id="15" name="Imagen 14">
            <a:extLst>
              <a:ext uri="{FF2B5EF4-FFF2-40B4-BE49-F238E27FC236}">
                <a16:creationId xmlns:a16="http://schemas.microsoft.com/office/drawing/2014/main" id="{7B1B8672-4818-BF64-2AE3-A99222236EBD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8122"/>
          <a:stretch/>
        </p:blipFill>
        <p:spPr>
          <a:xfrm>
            <a:off x="0" y="1307950"/>
            <a:ext cx="7559676" cy="4628188"/>
          </a:xfrm>
          <a:prstGeom prst="rect">
            <a:avLst/>
          </a:prstGeom>
        </p:spPr>
      </p:pic>
      <p:sp>
        <p:nvSpPr>
          <p:cNvPr id="18" name="Rectángulo 17">
            <a:extLst>
              <a:ext uri="{FF2B5EF4-FFF2-40B4-BE49-F238E27FC236}">
                <a16:creationId xmlns:a16="http://schemas.microsoft.com/office/drawing/2014/main" id="{6A64F549-DA64-ADC3-1CC8-38BB1BFB82D6}"/>
              </a:ext>
            </a:extLst>
          </p:cNvPr>
          <p:cNvSpPr/>
          <p:nvPr/>
        </p:nvSpPr>
        <p:spPr>
          <a:xfrm>
            <a:off x="8022" y="1299532"/>
            <a:ext cx="4405884" cy="4632871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/>
          </a:p>
        </p:txBody>
      </p:sp>
      <p:sp>
        <p:nvSpPr>
          <p:cNvPr id="19" name="Rectángulo 18">
            <a:extLst>
              <a:ext uri="{FF2B5EF4-FFF2-40B4-BE49-F238E27FC236}">
                <a16:creationId xmlns:a16="http://schemas.microsoft.com/office/drawing/2014/main" id="{5D9F3683-2BC4-F11E-1394-A1E9D71674AA}"/>
              </a:ext>
            </a:extLst>
          </p:cNvPr>
          <p:cNvSpPr/>
          <p:nvPr/>
        </p:nvSpPr>
        <p:spPr>
          <a:xfrm>
            <a:off x="358346" y="3382702"/>
            <a:ext cx="4031645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6000" baseline="30000" dirty="0">
                <a:solidFill>
                  <a:schemeClr val="bg1"/>
                </a:solidFill>
                <a:latin typeface="MADE TOMMY" panose="02000503000000020004" pitchFamily="2" charset="77"/>
              </a:rPr>
              <a:t>TEXTO SIMULADO</a:t>
            </a:r>
          </a:p>
          <a:p>
            <a:r>
              <a:rPr lang="es-ES" sz="6000" baseline="30000" dirty="0">
                <a:solidFill>
                  <a:schemeClr val="bg1"/>
                </a:solidFill>
                <a:latin typeface="MADE TOMMY" panose="02000503000000020004" pitchFamily="2" charset="77"/>
              </a:rPr>
              <a:t>PRUEBA</a:t>
            </a:r>
            <a:endParaRPr lang="es-ES_tradnl" sz="6000" baseline="30000" dirty="0">
              <a:solidFill>
                <a:schemeClr val="bg1"/>
              </a:solidFill>
              <a:latin typeface="MADE TOMMY" panose="02000503000000020004" pitchFamily="2" charset="77"/>
            </a:endParaRPr>
          </a:p>
        </p:txBody>
      </p:sp>
      <p:sp>
        <p:nvSpPr>
          <p:cNvPr id="22" name="CuadroTexto 21">
            <a:extLst>
              <a:ext uri="{FF2B5EF4-FFF2-40B4-BE49-F238E27FC236}">
                <a16:creationId xmlns:a16="http://schemas.microsoft.com/office/drawing/2014/main" id="{152EE308-8328-19D5-44D3-6E3B82075012}"/>
              </a:ext>
            </a:extLst>
          </p:cNvPr>
          <p:cNvSpPr txBox="1"/>
          <p:nvPr/>
        </p:nvSpPr>
        <p:spPr>
          <a:xfrm>
            <a:off x="368165" y="2811975"/>
            <a:ext cx="2350310" cy="50270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_tradnl" sz="4000" baseline="30000" dirty="0">
                <a:solidFill>
                  <a:schemeClr val="bg1"/>
                </a:solidFill>
                <a:latin typeface="MADETOMMY-LIGHT" panose="02000503000000020004" pitchFamily="2" charset="77"/>
              </a:rPr>
              <a:t>SEMINARIO</a:t>
            </a:r>
          </a:p>
        </p:txBody>
      </p:sp>
      <p:sp>
        <p:nvSpPr>
          <p:cNvPr id="33" name="Rectángulo 32">
            <a:extLst>
              <a:ext uri="{FF2B5EF4-FFF2-40B4-BE49-F238E27FC236}">
                <a16:creationId xmlns:a16="http://schemas.microsoft.com/office/drawing/2014/main" id="{5CEB38D5-E983-8C7A-24B5-7208D87C9C5D}"/>
              </a:ext>
            </a:extLst>
          </p:cNvPr>
          <p:cNvSpPr/>
          <p:nvPr/>
        </p:nvSpPr>
        <p:spPr>
          <a:xfrm flipV="1">
            <a:off x="2428080" y="2887748"/>
            <a:ext cx="1242630" cy="457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sz="2160"/>
          </a:p>
        </p:txBody>
      </p:sp>
      <p:sp>
        <p:nvSpPr>
          <p:cNvPr id="35" name="Rectángulo 34">
            <a:extLst>
              <a:ext uri="{FF2B5EF4-FFF2-40B4-BE49-F238E27FC236}">
                <a16:creationId xmlns:a16="http://schemas.microsoft.com/office/drawing/2014/main" id="{EDEED2E5-80D6-100C-024B-BBCE5083917E}"/>
              </a:ext>
            </a:extLst>
          </p:cNvPr>
          <p:cNvSpPr/>
          <p:nvPr/>
        </p:nvSpPr>
        <p:spPr>
          <a:xfrm flipV="1">
            <a:off x="-27761" y="-33484"/>
            <a:ext cx="7587436" cy="129519"/>
          </a:xfrm>
          <a:prstGeom prst="rect">
            <a:avLst/>
          </a:prstGeom>
          <a:solidFill>
            <a:srgbClr val="01AF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36" name="CuadroTexto 35">
            <a:extLst>
              <a:ext uri="{FF2B5EF4-FFF2-40B4-BE49-F238E27FC236}">
                <a16:creationId xmlns:a16="http://schemas.microsoft.com/office/drawing/2014/main" id="{E61327F9-4703-9CC9-9E1B-2CBDF6C6E7A6}"/>
              </a:ext>
            </a:extLst>
          </p:cNvPr>
          <p:cNvSpPr txBox="1"/>
          <p:nvPr/>
        </p:nvSpPr>
        <p:spPr>
          <a:xfrm>
            <a:off x="285149" y="597093"/>
            <a:ext cx="27447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dirty="0"/>
              <a:t>COBRANDING</a:t>
            </a:r>
          </a:p>
        </p:txBody>
      </p:sp>
      <p:pic>
        <p:nvPicPr>
          <p:cNvPr id="38" name="Imagen 37">
            <a:extLst>
              <a:ext uri="{FF2B5EF4-FFF2-40B4-BE49-F238E27FC236}">
                <a16:creationId xmlns:a16="http://schemas.microsoft.com/office/drawing/2014/main" id="{BC35FD8D-1BBD-AF56-8361-A219363694E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607170" y="348586"/>
            <a:ext cx="2610541" cy="670117"/>
          </a:xfrm>
          <a:prstGeom prst="rect">
            <a:avLst/>
          </a:prstGeom>
        </p:spPr>
      </p:pic>
      <p:pic>
        <p:nvPicPr>
          <p:cNvPr id="39" name="Imagen 38">
            <a:extLst>
              <a:ext uri="{FF2B5EF4-FFF2-40B4-BE49-F238E27FC236}">
                <a16:creationId xmlns:a16="http://schemas.microsoft.com/office/drawing/2014/main" id="{2BFBD3EC-21DD-0216-6DCD-BA9F0E59CDBB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68165" y="6215140"/>
            <a:ext cx="716197" cy="6923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3604010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28995</TotalTime>
  <Words>262</Words>
  <Application>Microsoft Macintosh PowerPoint</Application>
  <PresentationFormat>Personalizado</PresentationFormat>
  <Paragraphs>43</Paragraphs>
  <Slides>2</Slides>
  <Notes>2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</vt:i4>
      </vt:variant>
    </vt:vector>
  </HeadingPairs>
  <TitlesOfParts>
    <vt:vector size="8" baseType="lpstr">
      <vt:lpstr>Arial</vt:lpstr>
      <vt:lpstr>Calibri</vt:lpstr>
      <vt:lpstr>Calibri Light</vt:lpstr>
      <vt:lpstr>MADE TOMMY</vt:lpstr>
      <vt:lpstr>MADETOMMY-LIGHT</vt:lpstr>
      <vt:lpstr>Tema de Office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Usuario de Microsoft Office</dc:creator>
  <cp:lastModifiedBy>Francisca Antonia Sierralta Hahn</cp:lastModifiedBy>
  <cp:revision>50</cp:revision>
  <cp:lastPrinted>2020-05-15T21:01:19Z</cp:lastPrinted>
  <dcterms:created xsi:type="dcterms:W3CDTF">2020-05-04T20:56:21Z</dcterms:created>
  <dcterms:modified xsi:type="dcterms:W3CDTF">2024-01-16T19:44:49Z</dcterms:modified>
</cp:coreProperties>
</file>