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0DA"/>
    <a:srgbClr val="01AFAA"/>
    <a:srgbClr val="827870"/>
    <a:srgbClr val="00C4CE"/>
    <a:srgbClr val="69187B"/>
    <a:srgbClr val="0A3293"/>
    <a:srgbClr val="E9511C"/>
    <a:srgbClr val="DFE0E3"/>
    <a:srgbClr val="5F9BD4"/>
    <a:srgbClr val="FE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3966"/>
  </p:normalViewPr>
  <p:slideViewPr>
    <p:cSldViewPr snapToGrid="0" snapToObjects="1" showGuides="1">
      <p:cViewPr>
        <p:scale>
          <a:sx n="139" d="100"/>
          <a:sy n="139" d="100"/>
        </p:scale>
        <p:origin x="2704" y="-3680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genieria@uai.c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76CC7-D41C-05B7-B379-5A7EBF72E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05"/>
          <a:stretch/>
        </p:blipFill>
        <p:spPr>
          <a:xfrm>
            <a:off x="8022" y="1297177"/>
            <a:ext cx="7543631" cy="46352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C459AF-A118-7665-8BD5-89D7C188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573" y="360681"/>
            <a:ext cx="3096138" cy="65121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AF3714A-0B06-E686-5FC5-8238EC73E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6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3903"/>
            <a:ext cx="7587436" cy="129519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2B0DA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27761" y="-87699"/>
            <a:ext cx="7587436" cy="129519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D388-0443-A6F6-85AE-C9BBC43A3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64" y="6362124"/>
            <a:ext cx="745536" cy="7364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8C3E8E-466C-6D74-D70A-957D41340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3906" y="6378621"/>
            <a:ext cx="600299" cy="7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CAE8ED6-A308-7249-B568-899FD7C8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VÍA 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42049" y="7270515"/>
            <a:ext cx="2122723" cy="458558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80132" y="7431556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1774745-A5BE-2123-7411-6A1BD739142C}"/>
              </a:ext>
            </a:extLst>
          </p:cNvPr>
          <p:cNvSpPr/>
          <p:nvPr/>
        </p:nvSpPr>
        <p:spPr>
          <a:xfrm flipV="1">
            <a:off x="-13881" y="17188202"/>
            <a:ext cx="7587436" cy="129519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AA91505-2CF5-8C86-3E49-9D87C69943DD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4EAFC1-D5E3-B31B-92BD-1E3F0AB462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005"/>
          <a:stretch/>
        </p:blipFill>
        <p:spPr>
          <a:xfrm>
            <a:off x="8022" y="1297177"/>
            <a:ext cx="7543631" cy="46352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CA7E5A-0F46-1DAF-EE56-A1DD46864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573" y="360681"/>
            <a:ext cx="3096138" cy="6512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6DD1348-27BD-4A2F-2D3F-00D615D7443E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D293D4-C919-F07B-676E-A9B1D61D411D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DED3734-EC6F-5A2B-17F5-ECADD9B9AE92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27CCDEF-5502-9A5A-FADD-A0E9E0AE62A5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ECC1716-7511-5888-FAEE-58D72B49C9C2}"/>
              </a:ext>
            </a:extLst>
          </p:cNvPr>
          <p:cNvSpPr/>
          <p:nvPr/>
        </p:nvSpPr>
        <p:spPr>
          <a:xfrm flipV="1">
            <a:off x="-27761" y="-87699"/>
            <a:ext cx="7587436" cy="129519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D10B1EC-DA6E-FBFA-0C3B-9CD344695E5B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9A6BDD6-7D67-6B11-06F6-37B1224A83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36" y="6201119"/>
            <a:ext cx="673020" cy="66477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CCC2ABB-F501-7BB6-56EE-184DEA0BE4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3906" y="6178309"/>
            <a:ext cx="603163" cy="5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29103</TotalTime>
  <Words>262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51</cp:revision>
  <cp:lastPrinted>2020-05-15T21:01:19Z</cp:lastPrinted>
  <dcterms:created xsi:type="dcterms:W3CDTF">2020-05-04T20:56:21Z</dcterms:created>
  <dcterms:modified xsi:type="dcterms:W3CDTF">2024-01-16T22:10:15Z</dcterms:modified>
</cp:coreProperties>
</file>