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87B"/>
    <a:srgbClr val="0A3293"/>
    <a:srgbClr val="E9511C"/>
    <a:srgbClr val="DFE0E3"/>
    <a:srgbClr val="5F9BD4"/>
    <a:srgbClr val="FEC201"/>
    <a:srgbClr val="ED2938"/>
    <a:srgbClr val="00B1AA"/>
    <a:srgbClr val="1DA17F"/>
    <a:srgbClr val="FF6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/>
    <p:restoredTop sz="93966"/>
  </p:normalViewPr>
  <p:slideViewPr>
    <p:cSldViewPr snapToGrid="0" snapToObjects="1" showGuides="1">
      <p:cViewPr>
        <p:scale>
          <a:sx n="101" d="100"/>
          <a:sy n="101" d="100"/>
        </p:scale>
        <p:origin x="3632" y="144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ingenieria@uai.cl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ingenieria@uai.c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AF3714A-0B06-E686-5FC5-8238EC73E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11554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69187B"/>
                </a:solidFill>
                <a:latin typeface="MADETOMMY-LIGHT" panose="02000503000000020004" pitchFamily="2" charset="77"/>
              </a:rPr>
              <a:t>INVITAD</a:t>
            </a:r>
            <a:r>
              <a:rPr lang="es-ES_tradnl" sz="24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O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5719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7388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5951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91893" y="13066633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4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632927"/>
            <a:ext cx="2122723" cy="458558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7939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EE0128-374C-0427-BBA7-A6C889C435A5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F9ABE0-5F95-017F-E02E-1199EDC5D4CC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46" y="110365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6229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795" y="11032471"/>
            <a:ext cx="1272925" cy="120199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FE72B0-02C8-6E32-04DE-8C3468913B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808"/>
          <a:stretch/>
        </p:blipFill>
        <p:spPr>
          <a:xfrm>
            <a:off x="27761" y="1298992"/>
            <a:ext cx="7559675" cy="463287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6B8A335-5869-CF3F-7EB8-6D0D16EB1E99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43B886F-6509-C169-E28D-722BD347A712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EBD2D1-35BC-81E2-3F0E-EFDAE3716F0D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C20666C-605E-363F-C883-EC03FB20FE37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7538E8B-35D2-F2B7-6F18-A7854FA0BDE9}"/>
              </a:ext>
            </a:extLst>
          </p:cNvPr>
          <p:cNvSpPr/>
          <p:nvPr/>
        </p:nvSpPr>
        <p:spPr>
          <a:xfrm flipV="1">
            <a:off x="-13883" y="12942"/>
            <a:ext cx="7587436" cy="129519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C912840-EF4F-F662-01A7-5F7DEB387E13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389796F-BCF3-856E-F57D-0035AEC48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6335" y="371278"/>
            <a:ext cx="2911376" cy="66246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6531EB3-C015-D915-D9CF-DB8CCACBF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165" y="6392813"/>
            <a:ext cx="714174" cy="677445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BE358E8-3D81-E21C-5219-9B3CBCBEB4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6677" y="6392430"/>
            <a:ext cx="520572" cy="6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CAE8ED6-A308-7249-B568-899FD7C8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861C8C6-1AD8-A234-3800-57539C7C5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808"/>
          <a:stretch/>
        </p:blipFill>
        <p:spPr>
          <a:xfrm>
            <a:off x="27761" y="1298992"/>
            <a:ext cx="7559675" cy="463287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43668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VÍA 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09001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256923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9866119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68165" y="13684304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5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42049" y="7270515"/>
            <a:ext cx="2122723" cy="458558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80132" y="7431556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29441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5523" y="11142159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523" y="10551672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9165" y="1254641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65" y="11955925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52486" y="12552163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486" y="11961676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41964" y="10173593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rgbClr val="69187B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9165" y="11132196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65" y="10541709"/>
            <a:ext cx="1272925" cy="1201999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6E9D7AF2-7A75-6D04-F9A5-A8C6D3C6579C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C8243CC-725F-C53D-19C2-746B9902EB37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523F1AF-5B70-69E0-BD8B-AED26B543A49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5BA267A-FE3F-F06D-C78A-B70E1E33387E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BAA08F3-0157-E7D5-37C5-CF05B6B2C125}"/>
              </a:ext>
            </a:extLst>
          </p:cNvPr>
          <p:cNvSpPr/>
          <p:nvPr/>
        </p:nvSpPr>
        <p:spPr>
          <a:xfrm flipV="1">
            <a:off x="-13883" y="12942"/>
            <a:ext cx="7587436" cy="129519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C221B6-5AAE-07F9-6535-D2A1D4DC5646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1DD64F-9F69-0611-86EE-B07D8CF3F7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6335" y="371278"/>
            <a:ext cx="2911376" cy="66246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1774745-A5BE-2123-7411-6A1BD739142C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AA91505-2CF5-8C86-3E49-9D87C69943DD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BBA4F6C-C5A4-AE86-130D-E0F97F35BF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165" y="6209666"/>
            <a:ext cx="714174" cy="67744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C179D6A-9A31-64E2-45AA-5AB61F2107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6426" y="6218854"/>
            <a:ext cx="633968" cy="5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28985</TotalTime>
  <Words>261</Words>
  <Application>Microsoft Macintosh PowerPoint</Application>
  <PresentationFormat>Personalizado</PresentationFormat>
  <Paragraphs>43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47</cp:revision>
  <cp:lastPrinted>2020-05-15T21:01:19Z</cp:lastPrinted>
  <dcterms:created xsi:type="dcterms:W3CDTF">2020-05-04T20:56:21Z</dcterms:created>
  <dcterms:modified xsi:type="dcterms:W3CDTF">2024-01-16T14:20:50Z</dcterms:modified>
</cp:coreProperties>
</file>