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201"/>
    <a:srgbClr val="0A3293"/>
    <a:srgbClr val="69187B"/>
    <a:srgbClr val="E9511C"/>
    <a:srgbClr val="DFE0E3"/>
    <a:srgbClr val="5F9BD4"/>
    <a:srgbClr val="FEC201"/>
    <a:srgbClr val="ED2938"/>
    <a:srgbClr val="00B1AA"/>
    <a:srgbClr val="1DA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1"/>
    <p:restoredTop sz="93966"/>
  </p:normalViewPr>
  <p:slideViewPr>
    <p:cSldViewPr snapToGrid="0" snapToObjects="1" showGuides="1">
      <p:cViewPr>
        <p:scale>
          <a:sx n="147" d="100"/>
          <a:sy n="147" d="100"/>
        </p:scale>
        <p:origin x="2560" y="-3056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1011EE2B-3D47-8E2A-F445-D4C3BCED5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59"/>
          <a:stretch/>
        </p:blipFill>
        <p:spPr>
          <a:xfrm>
            <a:off x="0" y="1291802"/>
            <a:ext cx="7573553" cy="46494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9041C2-FD41-F1D3-FCB8-409D9591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482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DESIGNLAB.UAI.CL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 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327719" y="2911303"/>
            <a:ext cx="1242630" cy="457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>
              <a:solidFill>
                <a:srgbClr val="0A3293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13883" y="12942"/>
            <a:ext cx="7587436" cy="1295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BBA637-C6AD-0514-B76B-073984768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406" y="371357"/>
            <a:ext cx="1524244" cy="6739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CE404D1-9A25-BFE4-8B32-65EA7ADAF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334" y="596902"/>
            <a:ext cx="1249727" cy="26383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D93D21F-1A38-37A3-8483-55217AA6C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866" y="6428444"/>
            <a:ext cx="725038" cy="69715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A1B6E65-652A-6A5D-1DA0-5F456FB51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9991" y="6428836"/>
            <a:ext cx="588124" cy="6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VÍA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3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 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ADETOMMY-LIGHT" panose="02000503000000020004" pitchFamily="2" charset="77"/>
              </a:rPr>
              <a:t>INVITADOS</a:t>
            </a:r>
            <a:r>
              <a:rPr lang="es-ES_tradnl" sz="18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33E14E-06CE-A0ED-7A3A-D6569E341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65" y="6220832"/>
            <a:ext cx="757474" cy="646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4E8EE1-95E9-D866-45B5-24C68677C7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359"/>
          <a:stretch/>
        </p:blipFill>
        <p:spPr>
          <a:xfrm>
            <a:off x="0" y="1291802"/>
            <a:ext cx="7573553" cy="464941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7B1E6B6-E575-226C-9F9A-6459A67EA187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7A418CF-760B-4FAC-D2F2-F441D0A18FB9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52E08F-DB45-4060-D25F-7E799443D1BE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BD8DA2D-C8FA-F1D6-5F24-94A4E5505A96}"/>
              </a:ext>
            </a:extLst>
          </p:cNvPr>
          <p:cNvSpPr/>
          <p:nvPr/>
        </p:nvSpPr>
        <p:spPr>
          <a:xfrm flipV="1">
            <a:off x="2327719" y="2911303"/>
            <a:ext cx="1242630" cy="457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>
              <a:solidFill>
                <a:srgbClr val="0A3293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599D41E-5B15-F61A-8743-A0969793441A}"/>
              </a:ext>
            </a:extLst>
          </p:cNvPr>
          <p:cNvSpPr/>
          <p:nvPr/>
        </p:nvSpPr>
        <p:spPr>
          <a:xfrm flipV="1">
            <a:off x="-13883" y="-3561"/>
            <a:ext cx="7587436" cy="1295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0755231-D2D6-7F08-135C-E9043E6F4C4E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2DCD0F6-44B8-EBB1-3306-DA0FDA81A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406" y="371357"/>
            <a:ext cx="1524244" cy="6739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17914B1-C9DA-3591-6F87-BB0FC170B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334" y="596902"/>
            <a:ext cx="1249727" cy="26383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11A86414-77A3-B859-9771-4414C5FE7B9C}"/>
              </a:ext>
            </a:extLst>
          </p:cNvPr>
          <p:cNvSpPr/>
          <p:nvPr/>
        </p:nvSpPr>
        <p:spPr>
          <a:xfrm>
            <a:off x="2622681" y="7229153"/>
            <a:ext cx="2122723" cy="458558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A706BF8-09AC-2E3A-F5DD-9D9C2DF7AF74}"/>
              </a:ext>
            </a:extLst>
          </p:cNvPr>
          <p:cNvSpPr/>
          <p:nvPr/>
        </p:nvSpPr>
        <p:spPr>
          <a:xfrm>
            <a:off x="2760764" y="7390194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9FC7716-E2BD-9316-C9BC-27736F4E5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64" y="6228220"/>
            <a:ext cx="725038" cy="69715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1AE5F8C-003B-3037-A07E-34EECE0DCC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81A66BB6-DB22-7770-1928-69C95BE9D1F9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AFF7006-9D90-3575-9E60-7D514A5979AE}"/>
              </a:ext>
            </a:extLst>
          </p:cNvPr>
          <p:cNvSpPr/>
          <p:nvPr/>
        </p:nvSpPr>
        <p:spPr>
          <a:xfrm>
            <a:off x="5816365" y="16691703"/>
            <a:ext cx="1482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DESIGNLAB.UAI.CL</a:t>
            </a:r>
          </a:p>
        </p:txBody>
      </p:sp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24918</TotalTime>
  <Words>264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49</cp:revision>
  <cp:lastPrinted>2020-05-15T21:01:19Z</cp:lastPrinted>
  <dcterms:created xsi:type="dcterms:W3CDTF">2020-05-04T20:56:21Z</dcterms:created>
  <dcterms:modified xsi:type="dcterms:W3CDTF">2024-01-16T17:02:44Z</dcterms:modified>
</cp:coreProperties>
</file>