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293"/>
    <a:srgbClr val="69187B"/>
    <a:srgbClr val="E9511C"/>
    <a:srgbClr val="DFE0E3"/>
    <a:srgbClr val="5F9BD4"/>
    <a:srgbClr val="FEC201"/>
    <a:srgbClr val="ED2938"/>
    <a:srgbClr val="00B1AA"/>
    <a:srgbClr val="1DA17F"/>
    <a:srgbClr val="F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1"/>
    <p:restoredTop sz="93966"/>
  </p:normalViewPr>
  <p:slideViewPr>
    <p:cSldViewPr snapToGrid="0" snapToObjects="1" showGuides="1">
      <p:cViewPr varScale="1">
        <p:scale>
          <a:sx n="61" d="100"/>
          <a:sy n="61" d="100"/>
        </p:scale>
        <p:origin x="5168" y="240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9041C2-FD41-F1D3-FCB8-409D9591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1E5FA9-88C1-33FC-F494-EBFB9ACC6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71" y="1294749"/>
            <a:ext cx="7614578" cy="46328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358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DERECHO.UAI.CL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 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327719" y="2911303"/>
            <a:ext cx="1242630" cy="457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>
              <a:solidFill>
                <a:srgbClr val="0A3293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13883" y="12942"/>
            <a:ext cx="7587436" cy="1295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B05853-AFC8-CDD9-2D63-2EFBB1596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589" y="371278"/>
            <a:ext cx="2673122" cy="6624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408996-234E-1A2E-FAF9-54510D8B4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90" y="6307460"/>
            <a:ext cx="880266" cy="808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A830A-F108-0EA7-BF7F-04DAA46A3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0806" y="6345570"/>
            <a:ext cx="664614" cy="7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090555-FF64-C85C-BF9C-1CD73343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VÍA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151010"/>
            <a:ext cx="2122723" cy="458558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31205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 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0867C5-464D-DBB9-C4F1-B6E589849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90" y="6120357"/>
            <a:ext cx="880266" cy="80832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8EC558B-453B-BDD0-A1E5-D536E73BF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365" y="6160816"/>
            <a:ext cx="757474" cy="65703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839CDBDC-E237-61D7-D977-4E33711D5C60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6E8246A-BE40-CFEE-97B6-8539333D5747}"/>
              </a:ext>
            </a:extLst>
          </p:cNvPr>
          <p:cNvSpPr/>
          <p:nvPr/>
        </p:nvSpPr>
        <p:spPr>
          <a:xfrm>
            <a:off x="5816365" y="16691703"/>
            <a:ext cx="13588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DERECHO.UAI.CL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91EE865E-9092-9A50-8290-AFCDAF5E3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71" y="1294749"/>
            <a:ext cx="7614578" cy="463287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1E202DB4-EBFB-5835-B909-44D982DBBC75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2053C69-EBBE-ADAF-9446-1BEF869E5F8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43F3B39-618D-A052-2230-B0FB51021B07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9572171-86B8-C46B-561B-4A6124624C34}"/>
              </a:ext>
            </a:extLst>
          </p:cNvPr>
          <p:cNvSpPr/>
          <p:nvPr/>
        </p:nvSpPr>
        <p:spPr>
          <a:xfrm flipV="1">
            <a:off x="2327719" y="2911303"/>
            <a:ext cx="1242630" cy="457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>
              <a:solidFill>
                <a:srgbClr val="0A3293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82F8D9E-71F4-A9C5-D7D4-911F180AA843}"/>
              </a:ext>
            </a:extLst>
          </p:cNvPr>
          <p:cNvSpPr/>
          <p:nvPr/>
        </p:nvSpPr>
        <p:spPr>
          <a:xfrm flipV="1">
            <a:off x="-13883" y="12942"/>
            <a:ext cx="7587436" cy="1295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4B0DD4C-0944-93BB-9E24-9C6E8A443F3C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723B4D99-B82D-1ABD-7153-B17A0067C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4589" y="371278"/>
            <a:ext cx="2673122" cy="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24867</TotalTime>
  <Words>263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47</cp:revision>
  <cp:lastPrinted>2020-05-15T21:01:19Z</cp:lastPrinted>
  <dcterms:created xsi:type="dcterms:W3CDTF">2020-05-04T20:56:21Z</dcterms:created>
  <dcterms:modified xsi:type="dcterms:W3CDTF">2024-01-16T15:16:33Z</dcterms:modified>
</cp:coreProperties>
</file>