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"/>
  </p:notesMasterIdLst>
  <p:sldIdLst>
    <p:sldId id="260" r:id="rId2"/>
    <p:sldId id="261" r:id="rId3"/>
  </p:sldIdLst>
  <p:sldSz cx="7559675" cy="17279938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44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  <a:srgbClr val="DFE0E3"/>
    <a:srgbClr val="FEC201"/>
    <a:srgbClr val="ED2938"/>
    <a:srgbClr val="00B1AA"/>
    <a:srgbClr val="1DA17F"/>
    <a:srgbClr val="FF6401"/>
    <a:srgbClr val="69187B"/>
    <a:srgbClr val="0A3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20"/>
    <p:restoredTop sz="93966"/>
  </p:normalViewPr>
  <p:slideViewPr>
    <p:cSldViewPr snapToGrid="0" snapToObjects="1" showGuides="1">
      <p:cViewPr>
        <p:scale>
          <a:sx n="117" d="100"/>
          <a:sy n="117" d="100"/>
        </p:scale>
        <p:origin x="3184" y="-6856"/>
      </p:cViewPr>
      <p:guideLst>
        <p:guide orient="horz" pos="5444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01DB5-3B89-EC49-B35E-9194CBBBC47F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1143000"/>
            <a:ext cx="1349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8BA3-F936-B54A-B723-BBAD09CEF2B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291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8BA3-F936-B54A-B723-BBAD09CEF2BA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16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8BA3-F936-B54A-B723-BBAD09CEF2BA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338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2827991"/>
            <a:ext cx="6425724" cy="601597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9075969"/>
            <a:ext cx="5669756" cy="4171984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322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10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919997"/>
            <a:ext cx="1630055" cy="14643949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919997"/>
            <a:ext cx="4795669" cy="1464394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293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4307990"/>
            <a:ext cx="6520220" cy="7187973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11563964"/>
            <a:ext cx="6520220" cy="3779985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72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920001"/>
            <a:ext cx="6520220" cy="3339989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4235986"/>
            <a:ext cx="3198096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6311977"/>
            <a:ext cx="3198096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4235986"/>
            <a:ext cx="3213847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6311977"/>
            <a:ext cx="3213847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220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636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05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2487995"/>
            <a:ext cx="3827085" cy="12279956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67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2487995"/>
            <a:ext cx="3827085" cy="12279956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49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920001"/>
            <a:ext cx="6520220" cy="333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4599983"/>
            <a:ext cx="6520220" cy="10963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56CF6-0E17-B244-83FF-642961127079}" type="datetimeFigureOut">
              <a:rPr lang="es-ES_tradnl" smtClean="0"/>
              <a:t>24/01/2024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16015946"/>
            <a:ext cx="2551390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46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mailto:ingenieria@uai.cl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ingenieria@uai.cl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B490488-50C4-4A91-6EFA-A2787E2D6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8" r="12065" b="4241"/>
          <a:stretch/>
        </p:blipFill>
        <p:spPr>
          <a:xfrm>
            <a:off x="-8022" y="1286941"/>
            <a:ext cx="7559675" cy="462708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022152" y="6634395"/>
            <a:ext cx="238884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CAMPUS VIÑA DEL MAR, UAI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660989" y="11155452"/>
            <a:ext cx="2132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INVITADOS</a:t>
            </a:r>
          </a:p>
          <a:p>
            <a:endParaRPr lang="es-ES_tradnl" sz="2400" baseline="30000" dirty="0">
              <a:latin typeface="MADETOMMY-LIGHT" panose="02000503000000020004" pitchFamily="2" charset="77"/>
            </a:endParaRPr>
          </a:p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68165" y="8571932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41964" y="8738840"/>
            <a:ext cx="6875747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68165" y="10595173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91893" y="13066633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CONTACTO</a:t>
            </a:r>
            <a:r>
              <a:rPr lang="es-ES_tradnl" sz="2400" baseline="30000" dirty="0">
                <a:solidFill>
                  <a:srgbClr val="E9511C"/>
                </a:solidFill>
                <a:latin typeface="MADETOMMY-LIGHT" panose="02000503000000020004" pitchFamily="2" charset="77"/>
              </a:rPr>
              <a:t>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  <a:hlinkClick r:id="rId4"/>
              </a:rPr>
              <a:t>XXX@uai.cl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718475" y="7632927"/>
            <a:ext cx="2122723" cy="4585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MADETOMMY-LIGHT" panose="02000503000000020004" pitchFamily="2" charset="77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856558" y="7793968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INSCRÍBETE AQUÍ</a:t>
            </a:r>
            <a:endParaRPr lang="en-US" sz="2000" b="1" baseline="30000" dirty="0">
              <a:solidFill>
                <a:schemeClr val="bg1"/>
              </a:solidFill>
              <a:latin typeface="MADETOMMY-LIGHT" panose="02000503000000020004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0F37723-1858-C351-7F86-2EF4B40BF857}"/>
              </a:ext>
            </a:extLst>
          </p:cNvPr>
          <p:cNvSpPr/>
          <p:nvPr/>
        </p:nvSpPr>
        <p:spPr>
          <a:xfrm flipV="1">
            <a:off x="-13883" y="7317"/>
            <a:ext cx="7587436" cy="1295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FC5E5DE-081B-A5CE-BBFF-08735591C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19" y="310770"/>
            <a:ext cx="1787970" cy="790975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7A7B4C15-51EF-3F93-85C8-6A406C1A8C9A}"/>
              </a:ext>
            </a:extLst>
          </p:cNvPr>
          <p:cNvSpPr/>
          <p:nvPr/>
        </p:nvSpPr>
        <p:spPr>
          <a:xfrm>
            <a:off x="8022" y="1299532"/>
            <a:ext cx="4031645" cy="4632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E01858F-1A38-B7A3-3127-D23B8C9A3A2A}"/>
              </a:ext>
            </a:extLst>
          </p:cNvPr>
          <p:cNvSpPr/>
          <p:nvPr/>
        </p:nvSpPr>
        <p:spPr>
          <a:xfrm>
            <a:off x="358346" y="3382702"/>
            <a:ext cx="4031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6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4BE0092-26CA-32F0-36FB-F0FCC75ED368}"/>
              </a:ext>
            </a:extLst>
          </p:cNvPr>
          <p:cNvSpPr txBox="1"/>
          <p:nvPr/>
        </p:nvSpPr>
        <p:spPr>
          <a:xfrm>
            <a:off x="368165" y="2811975"/>
            <a:ext cx="235031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AC04DD0-8BF8-E8D8-7421-79AE565D93F2}"/>
              </a:ext>
            </a:extLst>
          </p:cNvPr>
          <p:cNvSpPr/>
          <p:nvPr/>
        </p:nvSpPr>
        <p:spPr>
          <a:xfrm flipV="1">
            <a:off x="2428080" y="2887748"/>
            <a:ext cx="124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E99F90F-B9E7-DA52-4EA2-A593CC22610A}"/>
              </a:ext>
            </a:extLst>
          </p:cNvPr>
          <p:cNvSpPr txBox="1"/>
          <p:nvPr/>
        </p:nvSpPr>
        <p:spPr>
          <a:xfrm>
            <a:off x="1138256" y="6492128"/>
            <a:ext cx="2983317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4ACDDB4-58B1-D414-133C-38B3EACF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46" y="11036512"/>
            <a:ext cx="1272925" cy="1201999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4DC86661-EE0C-319D-E3DD-54ED69339153}"/>
              </a:ext>
            </a:extLst>
          </p:cNvPr>
          <p:cNvSpPr/>
          <p:nvPr/>
        </p:nvSpPr>
        <p:spPr>
          <a:xfrm>
            <a:off x="5268653" y="11622958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0F6620C2-C77F-4044-FD63-F4874BBC6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795" y="11032471"/>
            <a:ext cx="1272925" cy="1201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819D97-A245-B46A-0D2E-5E13A151A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47" y="6442484"/>
            <a:ext cx="594559" cy="5648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AAD307A-8B65-8546-9225-68DBF680D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777" y="6387976"/>
            <a:ext cx="529376" cy="64166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9313681C-29A7-0588-4824-D58F1A09FB38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C6BC8C9-944C-35F1-5899-6FAD84C79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6" y="15811978"/>
            <a:ext cx="7559675" cy="135543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FE3A637-3161-7185-17D1-EC9BD1F16FA5}"/>
              </a:ext>
            </a:extLst>
          </p:cNvPr>
          <p:cNvSpPr/>
          <p:nvPr/>
        </p:nvSpPr>
        <p:spPr>
          <a:xfrm>
            <a:off x="6357646" y="16687980"/>
            <a:ext cx="1118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aseline="30000" dirty="0">
                <a:solidFill>
                  <a:srgbClr val="00B0F0"/>
                </a:solidFill>
                <a:latin typeface="MADE TOMMY" panose="02000503000000020004" pitchFamily="2" charset="77"/>
              </a:rPr>
              <a:t>WWW.UAI.CL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55E075-48A6-EBC6-0864-AC9A9BE636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6" y="477260"/>
            <a:ext cx="2237704" cy="4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5022153" y="6436685"/>
            <a:ext cx="19684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ONLINE VIA ZOOM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68165" y="8090015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41964" y="8256923"/>
            <a:ext cx="6875747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68165" y="9866119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68165" y="13684304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CONTACTO</a:t>
            </a:r>
            <a:r>
              <a:rPr lang="es-ES_tradnl" sz="2400" baseline="30000" dirty="0">
                <a:solidFill>
                  <a:srgbClr val="E9511C"/>
                </a:solidFill>
                <a:latin typeface="MADETOMMY-LIGHT" panose="02000503000000020004" pitchFamily="2" charset="77"/>
              </a:rPr>
              <a:t>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  <a:hlinkClick r:id="rId3"/>
              </a:rPr>
              <a:t>XXX@uai.cl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718475" y="7151010"/>
            <a:ext cx="2122723" cy="4585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MADETOMMY-LIGHT" panose="02000503000000020004" pitchFamily="2" charset="77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856558" y="7312051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INSCRÍBETE AQUÍ</a:t>
            </a:r>
            <a:endParaRPr lang="en-US" sz="2000" b="1" baseline="30000" dirty="0">
              <a:solidFill>
                <a:schemeClr val="bg1"/>
              </a:solidFill>
              <a:latin typeface="MADETOMMY-LIGHT" panose="02000503000000020004" pitchFamily="2" charset="77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E99F90F-B9E7-DA52-4EA2-A593CC22610A}"/>
              </a:ext>
            </a:extLst>
          </p:cNvPr>
          <p:cNvSpPr txBox="1"/>
          <p:nvPr/>
        </p:nvSpPr>
        <p:spPr>
          <a:xfrm>
            <a:off x="1138256" y="6294418"/>
            <a:ext cx="2983317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BD9B107-5224-745F-AC08-1F8983B04E87}"/>
              </a:ext>
            </a:extLst>
          </p:cNvPr>
          <p:cNvSpPr/>
          <p:nvPr/>
        </p:nvSpPr>
        <p:spPr>
          <a:xfrm>
            <a:off x="5345523" y="11142159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BFBFD1C4-287C-2401-5294-B70A702A8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523" y="10551672"/>
            <a:ext cx="1272925" cy="1201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9A2157F-70F8-7B0F-6441-CFFCD4C57CC9}"/>
              </a:ext>
            </a:extLst>
          </p:cNvPr>
          <p:cNvSpPr/>
          <p:nvPr/>
        </p:nvSpPr>
        <p:spPr>
          <a:xfrm>
            <a:off x="1779165" y="12546412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4A8A25-F1CF-58AD-011C-A6257F1C9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5" y="11955925"/>
            <a:ext cx="1272925" cy="12019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16FC5C6-DFE4-8745-7BC5-8235A67EC933}"/>
              </a:ext>
            </a:extLst>
          </p:cNvPr>
          <p:cNvSpPr/>
          <p:nvPr/>
        </p:nvSpPr>
        <p:spPr>
          <a:xfrm>
            <a:off x="5352486" y="12552163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05E9932-D1CF-B440-5F95-D89CE5449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486" y="11961676"/>
            <a:ext cx="1272925" cy="12019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82A87A6-96EE-C8F0-9D12-F1757138C6E1}"/>
              </a:ext>
            </a:extLst>
          </p:cNvPr>
          <p:cNvSpPr txBox="1"/>
          <p:nvPr/>
        </p:nvSpPr>
        <p:spPr>
          <a:xfrm>
            <a:off x="341964" y="10173593"/>
            <a:ext cx="3799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7DB792F-C62D-AF6A-847D-95E94C29AB40}"/>
              </a:ext>
            </a:extLst>
          </p:cNvPr>
          <p:cNvSpPr/>
          <p:nvPr/>
        </p:nvSpPr>
        <p:spPr>
          <a:xfrm>
            <a:off x="1779165" y="11132196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D464EB-3873-E09B-C5FB-757063E1C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5" y="10541709"/>
            <a:ext cx="1272925" cy="120199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1072A6F-3C50-3E1C-209B-1EB02D7D1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09" y="6248841"/>
            <a:ext cx="594559" cy="5648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2A05C1-9463-90C1-E23F-F084A7902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991" y="6225338"/>
            <a:ext cx="603352" cy="554970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D5152AD1-2C68-58AD-8692-1897B443846C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991A09EA-1AE6-0E65-55B7-94940F804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" y="15811978"/>
            <a:ext cx="7559675" cy="1355432"/>
          </a:xfrm>
          <a:prstGeom prst="rect">
            <a:avLst/>
          </a:prstGeom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0E72C4AA-B717-122C-FA4D-F0D2275208D0}"/>
              </a:ext>
            </a:extLst>
          </p:cNvPr>
          <p:cNvSpPr/>
          <p:nvPr/>
        </p:nvSpPr>
        <p:spPr>
          <a:xfrm>
            <a:off x="6357646" y="16687980"/>
            <a:ext cx="1118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aseline="30000" dirty="0">
                <a:solidFill>
                  <a:srgbClr val="00B0F0"/>
                </a:solidFill>
                <a:latin typeface="MADE TOMMY" panose="02000503000000020004" pitchFamily="2" charset="77"/>
              </a:rPr>
              <a:t>WWW.UAI.CL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4C744D-6014-EA5C-3AB6-E33756B990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28" r="12065" b="4241"/>
          <a:stretch/>
        </p:blipFill>
        <p:spPr>
          <a:xfrm>
            <a:off x="-8022" y="1286941"/>
            <a:ext cx="7559675" cy="466604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64DF125-6091-99FB-14A4-4D4184BB45E5}"/>
              </a:ext>
            </a:extLst>
          </p:cNvPr>
          <p:cNvSpPr/>
          <p:nvPr/>
        </p:nvSpPr>
        <p:spPr>
          <a:xfrm flipV="1">
            <a:off x="-13883" y="7317"/>
            <a:ext cx="7587436" cy="1295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4C52EA-CABA-6CCA-C265-3EB9C9D34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3419" y="310770"/>
            <a:ext cx="1787970" cy="79097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938E556-A45C-B85B-856F-60681071FE8E}"/>
              </a:ext>
            </a:extLst>
          </p:cNvPr>
          <p:cNvSpPr/>
          <p:nvPr/>
        </p:nvSpPr>
        <p:spPr>
          <a:xfrm>
            <a:off x="8022" y="1299532"/>
            <a:ext cx="4031645" cy="4632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ED7920F-7293-1F66-93ED-83F8F831DEDC}"/>
              </a:ext>
            </a:extLst>
          </p:cNvPr>
          <p:cNvSpPr/>
          <p:nvPr/>
        </p:nvSpPr>
        <p:spPr>
          <a:xfrm>
            <a:off x="358346" y="3382702"/>
            <a:ext cx="4031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6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4D5EA2C-B7EF-FEE6-D328-511B904F1A24}"/>
              </a:ext>
            </a:extLst>
          </p:cNvPr>
          <p:cNvSpPr txBox="1"/>
          <p:nvPr/>
        </p:nvSpPr>
        <p:spPr>
          <a:xfrm>
            <a:off x="368165" y="2811975"/>
            <a:ext cx="235031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3B6EA1F-664E-C6A6-D854-B01E846EC37B}"/>
              </a:ext>
            </a:extLst>
          </p:cNvPr>
          <p:cNvSpPr/>
          <p:nvPr/>
        </p:nvSpPr>
        <p:spPr>
          <a:xfrm flipV="1">
            <a:off x="2428080" y="2887748"/>
            <a:ext cx="124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CECA3E2-DE0C-F33D-E3C2-F3EE4F357F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6" y="477260"/>
            <a:ext cx="2237704" cy="4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4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25126</TotalTime>
  <Words>262</Words>
  <Application>Microsoft Office PowerPoint</Application>
  <PresentationFormat>Custom</PresentationFormat>
  <Paragraphs>41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Francisca Antonia Sierralta Hahn</cp:lastModifiedBy>
  <cp:revision>52</cp:revision>
  <cp:lastPrinted>2020-05-15T21:01:19Z</cp:lastPrinted>
  <dcterms:created xsi:type="dcterms:W3CDTF">2020-05-04T20:56:21Z</dcterms:created>
  <dcterms:modified xsi:type="dcterms:W3CDTF">2024-01-24T14:48:22Z</dcterms:modified>
</cp:coreProperties>
</file>