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DFE0E3"/>
    <a:srgbClr val="FEC201"/>
    <a:srgbClr val="ED2938"/>
    <a:srgbClr val="00B1AA"/>
    <a:srgbClr val="1DA17F"/>
    <a:srgbClr val="FF6401"/>
    <a:srgbClr val="69187B"/>
    <a:srgbClr val="0A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/>
    <p:restoredTop sz="93966"/>
  </p:normalViewPr>
  <p:slideViewPr>
    <p:cSldViewPr snapToGrid="0" snapToObjects="1" showGuides="1">
      <p:cViewPr>
        <p:scale>
          <a:sx n="155" d="100"/>
          <a:sy n="155" d="100"/>
        </p:scale>
        <p:origin x="2288" y="14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22/1/24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4E0B0F0A-8162-E9FB-DB90-27339F3B8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3"/>
          <a:stretch/>
        </p:blipFill>
        <p:spPr>
          <a:xfrm>
            <a:off x="0" y="1314780"/>
            <a:ext cx="7559675" cy="463287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37723-1858-C351-7F86-2EF4B40BF857}"/>
              </a:ext>
            </a:extLst>
          </p:cNvPr>
          <p:cNvSpPr/>
          <p:nvPr/>
        </p:nvSpPr>
        <p:spPr>
          <a:xfrm flipV="1">
            <a:off x="-13883" y="7317"/>
            <a:ext cx="7587436" cy="1295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5E5DE-081B-A5CE-BBFF-08735591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419" y="310770"/>
            <a:ext cx="1787970" cy="79097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8022" y="1299532"/>
            <a:ext cx="4031645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A6482C-006E-6230-DBB1-A8BF0325B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7" y="441831"/>
            <a:ext cx="2313624" cy="5038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0819D97-A245-B46A-0D2E-5E13A151A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547" y="6442484"/>
            <a:ext cx="594559" cy="56483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AAD307A-8B65-8546-9225-68DBF680D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2777" y="6387976"/>
            <a:ext cx="529376" cy="641668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9313681C-29A7-0588-4824-D58F1A09FB38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C6BC8C9-944C-35F1-5899-6FAD84C79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6" y="15811978"/>
            <a:ext cx="7559675" cy="135543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4FE3A637-3161-7185-17D1-EC9BD1F16FA5}"/>
              </a:ext>
            </a:extLst>
          </p:cNvPr>
          <p:cNvSpPr/>
          <p:nvPr/>
        </p:nvSpPr>
        <p:spPr>
          <a:xfrm>
            <a:off x="6357646" y="16687980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00B0F0"/>
                </a:solidFill>
                <a:latin typeface="MADE TOMMY" panose="02000503000000020004" pitchFamily="2" charset="77"/>
              </a:rPr>
              <a:t>WWW.UAI.CL</a:t>
            </a:r>
          </a:p>
        </p:txBody>
      </p:sp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151010"/>
            <a:ext cx="2122723" cy="4585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31205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00B0F0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1072A6F-3C50-3E1C-209B-1EB02D7D1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9" y="6248841"/>
            <a:ext cx="594559" cy="564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2A05C1-9463-90C1-E23F-F084A790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991" y="6225338"/>
            <a:ext cx="603352" cy="5549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38D320A-AFD7-F1F4-1AED-E9CADE66E5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73"/>
          <a:stretch/>
        </p:blipFill>
        <p:spPr>
          <a:xfrm>
            <a:off x="0" y="1314780"/>
            <a:ext cx="7559675" cy="4632872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95FA3FEB-0EF9-DE8A-7633-0C426BD054CB}"/>
              </a:ext>
            </a:extLst>
          </p:cNvPr>
          <p:cNvSpPr/>
          <p:nvPr/>
        </p:nvSpPr>
        <p:spPr>
          <a:xfrm flipV="1">
            <a:off x="-13883" y="7317"/>
            <a:ext cx="7587436" cy="1295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D6BF27F2-918B-4CB1-E57F-C84A9C7AA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419" y="327246"/>
            <a:ext cx="1787970" cy="790975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5AA5DE51-3228-8130-D98B-DB43C7257D30}"/>
              </a:ext>
            </a:extLst>
          </p:cNvPr>
          <p:cNvSpPr/>
          <p:nvPr/>
        </p:nvSpPr>
        <p:spPr>
          <a:xfrm>
            <a:off x="8022" y="1314780"/>
            <a:ext cx="4031645" cy="463287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F785EEA-8CE5-6E2A-7D21-C3EDDA6DA045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3C21898-DE53-4443-D8A4-68C1662AE643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0613C84-65A4-F4F8-8EBE-4DF8BC4B0D79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361B056C-41B8-D620-6754-27389FEB70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7" y="441831"/>
            <a:ext cx="2313624" cy="503869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D5152AD1-2C68-58AD-8692-1897B443846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91A09EA-1AE6-0E65-55B7-94940F804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6" y="15811978"/>
            <a:ext cx="7559675" cy="1355432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0E72C4AA-B717-122C-FA4D-F0D2275208D0}"/>
              </a:ext>
            </a:extLst>
          </p:cNvPr>
          <p:cNvSpPr/>
          <p:nvPr/>
        </p:nvSpPr>
        <p:spPr>
          <a:xfrm>
            <a:off x="6357646" y="16687980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rgbClr val="00B0F0"/>
                </a:solidFill>
                <a:latin typeface="MADE TOMMY" panose="02000503000000020004" pitchFamily="2" charset="77"/>
              </a:rPr>
              <a:t>WWW.UAI.CL</a:t>
            </a:r>
          </a:p>
        </p:txBody>
      </p:sp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25118</TotalTime>
  <Words>260</Words>
  <Application>Microsoft Macintosh PowerPoint</Application>
  <PresentationFormat>Personalizado</PresentationFormat>
  <Paragraphs>41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50</cp:revision>
  <cp:lastPrinted>2020-05-15T21:01:19Z</cp:lastPrinted>
  <dcterms:created xsi:type="dcterms:W3CDTF">2020-05-04T20:56:21Z</dcterms:created>
  <dcterms:modified xsi:type="dcterms:W3CDTF">2024-01-22T14:45:29Z</dcterms:modified>
</cp:coreProperties>
</file>