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11C"/>
    <a:srgbClr val="DFE0E3"/>
    <a:srgbClr val="5F9BD4"/>
    <a:srgbClr val="FEC201"/>
    <a:srgbClr val="ED2938"/>
    <a:srgbClr val="00B1AA"/>
    <a:srgbClr val="1DA17F"/>
    <a:srgbClr val="FF6401"/>
    <a:srgbClr val="69187B"/>
    <a:srgbClr val="0A3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/>
    <p:restoredTop sz="93966"/>
  </p:normalViewPr>
  <p:slideViewPr>
    <p:cSldViewPr snapToGrid="0" snapToObjects="1" showGuides="1">
      <p:cViewPr varScale="1">
        <p:scale>
          <a:sx n="59" d="100"/>
          <a:sy n="59" d="100"/>
        </p:scale>
        <p:origin x="5360" y="240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genieria@uai.c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AC3046-1027-87ED-F6DA-227279FB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corporate@uai.cl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1" y="0"/>
            <a:ext cx="7587436" cy="129519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556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CORPORATE.UAI.CL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419" y="310770"/>
            <a:ext cx="1787970" cy="790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387501-2CF7-6239-87F2-7C1276BEE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6" y="535343"/>
            <a:ext cx="2136051" cy="3163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022B21-9996-BE34-8C46-A20DB03D9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" y="1285692"/>
            <a:ext cx="7559675" cy="46492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DB0B8C21-5FDA-7A39-E4EA-4978C4F8A3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610" y="6319007"/>
            <a:ext cx="765494" cy="76549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5CF849A6-F82A-245B-8F39-EB08395EF9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3906" y="6352858"/>
            <a:ext cx="608246" cy="73805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3"/>
              </a:rPr>
              <a:t>corporate@uai.cl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0F37723-1858-C351-7F86-2EF4B40BF857}"/>
              </a:ext>
            </a:extLst>
          </p:cNvPr>
          <p:cNvSpPr/>
          <p:nvPr/>
        </p:nvSpPr>
        <p:spPr>
          <a:xfrm flipV="1">
            <a:off x="-13881" y="0"/>
            <a:ext cx="7587436" cy="129519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C5E5DE-081B-A5CE-BBFF-08735591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419" y="310770"/>
            <a:ext cx="1787970" cy="790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387501-2CF7-6239-87F2-7C1276BEE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6" y="535343"/>
            <a:ext cx="2136051" cy="3163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022B21-9996-BE34-8C46-A20DB03D9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" y="1285692"/>
            <a:ext cx="7559675" cy="4649200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A7B4C15-51EF-3F93-85C8-6A406C1A8C9A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E01858F-1A38-B7A3-3127-D23B8C9A3A2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4BE0092-26CA-32F0-36FB-F0FCC75ED368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AC04DD0-8BF8-E8D8-7421-79AE565D93F2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DB0B8C21-5FDA-7A39-E4EA-4978C4F8A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10" y="6121297"/>
            <a:ext cx="765494" cy="76549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CD03D63-2A3F-2D86-8EA1-D5F563B00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F1DB596-1C6D-E944-2F63-EF40A06354CC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E9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B05DB3E-BA3D-F7F0-B756-3C0D7B8AF6DE}"/>
              </a:ext>
            </a:extLst>
          </p:cNvPr>
          <p:cNvSpPr/>
          <p:nvPr/>
        </p:nvSpPr>
        <p:spPr>
          <a:xfrm>
            <a:off x="5816365" y="16691703"/>
            <a:ext cx="1556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CORPORATE.UAI.CL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AB25531-DBE7-DA0A-592D-6FD73BF3D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3570" y="6166542"/>
            <a:ext cx="611561" cy="5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24786</TotalTime>
  <Words>260</Words>
  <Application>Microsoft Macintosh PowerPoint</Application>
  <PresentationFormat>Personalizado</PresentationFormat>
  <Paragraphs>41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43</cp:revision>
  <cp:lastPrinted>2020-05-15T21:01:19Z</cp:lastPrinted>
  <dcterms:created xsi:type="dcterms:W3CDTF">2020-05-04T20:56:21Z</dcterms:created>
  <dcterms:modified xsi:type="dcterms:W3CDTF">2024-01-16T14:24:28Z</dcterms:modified>
</cp:coreProperties>
</file>