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"/>
  </p:notesMasterIdLst>
  <p:sldIdLst>
    <p:sldId id="260" r:id="rId2"/>
    <p:sldId id="261" r:id="rId3"/>
  </p:sldIdLst>
  <p:sldSz cx="7559675" cy="17279938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44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BD4"/>
    <a:srgbClr val="E9511C"/>
    <a:srgbClr val="DFE0E3"/>
    <a:srgbClr val="FEC201"/>
    <a:srgbClr val="ED2938"/>
    <a:srgbClr val="00B1AA"/>
    <a:srgbClr val="1DA17F"/>
    <a:srgbClr val="FF6401"/>
    <a:srgbClr val="69187B"/>
    <a:srgbClr val="0A3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20"/>
    <p:restoredTop sz="93966"/>
  </p:normalViewPr>
  <p:slideViewPr>
    <p:cSldViewPr snapToGrid="0" snapToObjects="1" showGuides="1">
      <p:cViewPr>
        <p:scale>
          <a:sx n="136" d="100"/>
          <a:sy n="136" d="100"/>
        </p:scale>
        <p:origin x="2752" y="-976"/>
      </p:cViewPr>
      <p:guideLst>
        <p:guide orient="horz" pos="5444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01DB5-3B89-EC49-B35E-9194CBBBC47F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1143000"/>
            <a:ext cx="13493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8BA3-F936-B54A-B723-BBAD09CEF2B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291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E8BA3-F936-B54A-B723-BBAD09CEF2BA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16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E8BA3-F936-B54A-B723-BBAD09CEF2BA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338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2827991"/>
            <a:ext cx="6425724" cy="601597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9075969"/>
            <a:ext cx="5669756" cy="4171984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322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410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919997"/>
            <a:ext cx="1630055" cy="14643949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919997"/>
            <a:ext cx="4795669" cy="1464394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293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7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4307990"/>
            <a:ext cx="6520220" cy="7187973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11563964"/>
            <a:ext cx="6520220" cy="3779985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725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4599983"/>
            <a:ext cx="3212862" cy="10963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4599983"/>
            <a:ext cx="3212862" cy="10963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8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920001"/>
            <a:ext cx="6520220" cy="3339989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4235986"/>
            <a:ext cx="3198096" cy="207599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6311977"/>
            <a:ext cx="3198096" cy="928396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4235986"/>
            <a:ext cx="3213847" cy="207599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6311977"/>
            <a:ext cx="3213847" cy="928396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220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636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805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1151996"/>
            <a:ext cx="2438192" cy="403198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2487995"/>
            <a:ext cx="3827085" cy="12279956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5183981"/>
            <a:ext cx="2438192" cy="9603967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267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1151996"/>
            <a:ext cx="2438192" cy="403198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2487995"/>
            <a:ext cx="3827085" cy="12279956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5183981"/>
            <a:ext cx="2438192" cy="9603967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849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920001"/>
            <a:ext cx="6520220" cy="333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4599983"/>
            <a:ext cx="6520220" cy="10963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16015946"/>
            <a:ext cx="1700927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56CF6-0E17-B244-83FF-642961127079}" type="datetimeFigureOut">
              <a:rPr lang="es-ES_tradnl" smtClean="0"/>
              <a:t>23/01/2024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16015946"/>
            <a:ext cx="2551390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16015946"/>
            <a:ext cx="1700927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831B-E72C-204C-AF44-DCC8421196B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462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ingenieria@uai.cl" TargetMode="Externa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ingenieria@uai.cl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2832B7-4E96-9761-2763-22A17AAAC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8" r="12065" b="4241"/>
          <a:stretch/>
        </p:blipFill>
        <p:spPr>
          <a:xfrm>
            <a:off x="-8022" y="1286941"/>
            <a:ext cx="7559675" cy="462708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145403" y="6557786"/>
            <a:ext cx="227074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CAMPUS VIÑA DEL MAR, UAI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660989" y="11155452"/>
            <a:ext cx="21327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INVITADOS</a:t>
            </a:r>
          </a:p>
          <a:p>
            <a:endParaRPr lang="es-ES_tradnl" sz="2400" baseline="30000" dirty="0">
              <a:latin typeface="MADETOMMY-LIGHT" panose="02000503000000020004" pitchFamily="2" charset="77"/>
            </a:endParaRPr>
          </a:p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68165" y="8571932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41964" y="8738840"/>
            <a:ext cx="6875747" cy="144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Symmetry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breaking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inequalities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a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common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toolbox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integer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programming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heavily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used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practice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can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yield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 vital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improvement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while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running standard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algorithms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Branch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and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Bound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other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hand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our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knowledge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regarding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to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automatically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break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symmetries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general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problems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still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lacking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Moreover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theoretical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implications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how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different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affect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resulting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formulation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not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well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understood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68165" y="10595173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391893" y="13066633"/>
            <a:ext cx="3778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CONTACTO</a:t>
            </a:r>
            <a:r>
              <a:rPr lang="es-ES_tradnl" sz="2400" baseline="30000" dirty="0">
                <a:solidFill>
                  <a:srgbClr val="E9511C"/>
                </a:solidFill>
                <a:latin typeface="MADETOMMY-LIGHT" panose="02000503000000020004" pitchFamily="2" charset="77"/>
              </a:rPr>
              <a:t>: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  <a:ea typeface="Trebuchet MS" charset="0"/>
                <a:cs typeface="Trebuchet MS" charset="0"/>
                <a:hlinkClick r:id="rId4"/>
              </a:rPr>
              <a:t>XXX@uai.cl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  <a:ea typeface="Trebuchet MS" charset="0"/>
              <a:cs typeface="Trebuchet MS" charset="0"/>
            </a:endParaRPr>
          </a:p>
          <a:p>
            <a:r>
              <a:rPr lang="is-I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  <a:ea typeface="Trebuchet MS" charset="0"/>
                <a:cs typeface="Trebuchet MS" charset="0"/>
              </a:rPr>
              <a:t>(+56 2) 2331 1495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  <a:ea typeface="Trebuchet MS" charset="0"/>
              <a:cs typeface="Trebuchet MS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718475" y="7632927"/>
            <a:ext cx="2122723" cy="458558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MADETOMMY-LIGHT" panose="02000503000000020004" pitchFamily="2" charset="77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856558" y="7793968"/>
            <a:ext cx="184655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INSCRÍBETE AQUÍ</a:t>
            </a:r>
            <a:endParaRPr lang="en-US" sz="2000" b="1" baseline="30000" dirty="0">
              <a:solidFill>
                <a:schemeClr val="bg1"/>
              </a:solidFill>
              <a:latin typeface="MADETOMMY-LIGHT" panose="02000503000000020004" pitchFamily="2" charset="77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0F37723-1858-C351-7F86-2EF4B40BF857}"/>
              </a:ext>
            </a:extLst>
          </p:cNvPr>
          <p:cNvSpPr/>
          <p:nvPr/>
        </p:nvSpPr>
        <p:spPr>
          <a:xfrm flipV="1">
            <a:off x="-13883" y="7317"/>
            <a:ext cx="7587436" cy="129519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FC5E5DE-081B-A5CE-BBFF-08735591C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810" y="316984"/>
            <a:ext cx="1787970" cy="790975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7A7B4C15-51EF-3F93-85C8-6A406C1A8C9A}"/>
              </a:ext>
            </a:extLst>
          </p:cNvPr>
          <p:cNvSpPr/>
          <p:nvPr/>
        </p:nvSpPr>
        <p:spPr>
          <a:xfrm>
            <a:off x="8022" y="1299533"/>
            <a:ext cx="4031645" cy="461449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E01858F-1A38-B7A3-3127-D23B8C9A3A2A}"/>
              </a:ext>
            </a:extLst>
          </p:cNvPr>
          <p:cNvSpPr/>
          <p:nvPr/>
        </p:nvSpPr>
        <p:spPr>
          <a:xfrm>
            <a:off x="358346" y="3382702"/>
            <a:ext cx="4031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6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6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4BE0092-26CA-32F0-36FB-F0FCC75ED368}"/>
              </a:ext>
            </a:extLst>
          </p:cNvPr>
          <p:cNvSpPr txBox="1"/>
          <p:nvPr/>
        </p:nvSpPr>
        <p:spPr>
          <a:xfrm>
            <a:off x="368165" y="2811975"/>
            <a:ext cx="235031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AC04DD0-8BF8-E8D8-7421-79AE565D93F2}"/>
              </a:ext>
            </a:extLst>
          </p:cNvPr>
          <p:cNvSpPr/>
          <p:nvPr/>
        </p:nvSpPr>
        <p:spPr>
          <a:xfrm flipV="1">
            <a:off x="2428080" y="2887748"/>
            <a:ext cx="124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E99F90F-B9E7-DA52-4EA2-A593CC22610A}"/>
              </a:ext>
            </a:extLst>
          </p:cNvPr>
          <p:cNvSpPr txBox="1"/>
          <p:nvPr/>
        </p:nvSpPr>
        <p:spPr>
          <a:xfrm>
            <a:off x="1138256" y="6492128"/>
            <a:ext cx="2983317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4ACDDB4-58B1-D414-133C-38B3EACFD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46" y="11036512"/>
            <a:ext cx="1272925" cy="1201999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4DC86661-EE0C-319D-E3DD-54ED69339153}"/>
              </a:ext>
            </a:extLst>
          </p:cNvPr>
          <p:cNvSpPr/>
          <p:nvPr/>
        </p:nvSpPr>
        <p:spPr>
          <a:xfrm>
            <a:off x="5268653" y="11622958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0F6620C2-C77F-4044-FD63-F4874BBC6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795" y="11032471"/>
            <a:ext cx="1272925" cy="1201999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9313681C-29A7-0588-4824-D58F1A09FB38}"/>
              </a:ext>
            </a:extLst>
          </p:cNvPr>
          <p:cNvSpPr/>
          <p:nvPr/>
        </p:nvSpPr>
        <p:spPr>
          <a:xfrm flipV="1">
            <a:off x="0" y="17181414"/>
            <a:ext cx="7587436" cy="129519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C6BC8C9-944C-35F1-5899-6FAD84C79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" y="15811978"/>
            <a:ext cx="7559675" cy="1355432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4FE3A637-3161-7185-17D1-EC9BD1F16FA5}"/>
              </a:ext>
            </a:extLst>
          </p:cNvPr>
          <p:cNvSpPr/>
          <p:nvPr/>
        </p:nvSpPr>
        <p:spPr>
          <a:xfrm>
            <a:off x="6357646" y="16687980"/>
            <a:ext cx="1118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aseline="30000" dirty="0">
                <a:solidFill>
                  <a:srgbClr val="5F9BD4"/>
                </a:solidFill>
                <a:latin typeface="MADE TOMMY" panose="02000503000000020004" pitchFamily="2" charset="77"/>
              </a:rPr>
              <a:t>WWW.UAI.CL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411ECD-4DFE-E306-BAB3-CBBA9338C9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645" y="6402569"/>
            <a:ext cx="516508" cy="6560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B11157-806D-140C-E82A-2E68568E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193" y="6397279"/>
            <a:ext cx="707717" cy="6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3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A6E88C-8F49-9296-0400-0D33BA47A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8" r="12065" b="4241"/>
          <a:stretch/>
        </p:blipFill>
        <p:spPr>
          <a:xfrm>
            <a:off x="-8022" y="1286941"/>
            <a:ext cx="7559675" cy="462708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5022153" y="6436685"/>
            <a:ext cx="196840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ONLINE VIA ZOOM</a:t>
            </a: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68165" y="8090015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41964" y="8256923"/>
            <a:ext cx="6875747" cy="1446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Symmetry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breaking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inequalities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a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common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toolbox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integer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programming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heavily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used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practice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can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yield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 vital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improvement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while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running standard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algorithms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Branch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and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Bound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other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hand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our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knowledge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regarding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to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automatically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break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symmetries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in general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problems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still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lacking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Moreover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theoretical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implications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how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different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affect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resulting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formulation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not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well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understood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.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68165" y="9866119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368165" y="13684304"/>
            <a:ext cx="3778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CONTACTO</a:t>
            </a:r>
            <a:r>
              <a:rPr lang="es-ES_tradnl" sz="2400" baseline="30000" dirty="0">
                <a:solidFill>
                  <a:srgbClr val="E9511C"/>
                </a:solidFill>
                <a:latin typeface="MADETOMMY-LIGHT" panose="02000503000000020004" pitchFamily="2" charset="77"/>
              </a:rPr>
              <a:t>: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  <a:ea typeface="Trebuchet MS" charset="0"/>
                <a:cs typeface="Trebuchet MS" charset="0"/>
                <a:hlinkClick r:id="rId4"/>
              </a:rPr>
              <a:t>XXX@uai.cl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  <a:ea typeface="Trebuchet MS" charset="0"/>
              <a:cs typeface="Trebuchet MS" charset="0"/>
            </a:endParaRPr>
          </a:p>
          <a:p>
            <a:r>
              <a:rPr lang="is-I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  <a:ea typeface="Trebuchet MS" charset="0"/>
                <a:cs typeface="Trebuchet MS" charset="0"/>
              </a:rPr>
              <a:t>(+56 2) 2331 1495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MADETOMMY-LIGHT" panose="02000503000000020004" pitchFamily="2" charset="77"/>
              <a:ea typeface="Trebuchet MS" charset="0"/>
              <a:cs typeface="Trebuchet MS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718475" y="7151010"/>
            <a:ext cx="2122723" cy="458558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5F9BD4"/>
              </a:solidFill>
              <a:latin typeface="MADETOMMY-LIGHT" panose="02000503000000020004" pitchFamily="2" charset="77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856558" y="7312051"/>
            <a:ext cx="184655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INSCRÍBETE AQUÍ</a:t>
            </a:r>
            <a:endParaRPr lang="en-US" sz="2000" b="1" baseline="30000" dirty="0">
              <a:solidFill>
                <a:schemeClr val="bg1"/>
              </a:solidFill>
              <a:latin typeface="MADETOMMY-LIGHT" panose="02000503000000020004" pitchFamily="2" charset="77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E99F90F-B9E7-DA52-4EA2-A593CC22610A}"/>
              </a:ext>
            </a:extLst>
          </p:cNvPr>
          <p:cNvSpPr txBox="1"/>
          <p:nvPr/>
        </p:nvSpPr>
        <p:spPr>
          <a:xfrm>
            <a:off x="1138256" y="6294418"/>
            <a:ext cx="2983317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2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DBD9B107-5224-745F-AC08-1F8983B04E87}"/>
              </a:ext>
            </a:extLst>
          </p:cNvPr>
          <p:cNvSpPr/>
          <p:nvPr/>
        </p:nvSpPr>
        <p:spPr>
          <a:xfrm>
            <a:off x="5345523" y="11142159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BFBFD1C4-287C-2401-5294-B70A702A8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523" y="10551672"/>
            <a:ext cx="1272925" cy="120199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9A2157F-70F8-7B0F-6441-CFFCD4C57CC9}"/>
              </a:ext>
            </a:extLst>
          </p:cNvPr>
          <p:cNvSpPr/>
          <p:nvPr/>
        </p:nvSpPr>
        <p:spPr>
          <a:xfrm>
            <a:off x="1779165" y="12546412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4A8A25-F1CF-58AD-011C-A6257F1C9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65" y="11955925"/>
            <a:ext cx="1272925" cy="12019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16FC5C6-DFE4-8745-7BC5-8235A67EC933}"/>
              </a:ext>
            </a:extLst>
          </p:cNvPr>
          <p:cNvSpPr/>
          <p:nvPr/>
        </p:nvSpPr>
        <p:spPr>
          <a:xfrm>
            <a:off x="5352486" y="12552163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05E9932-D1CF-B440-5F95-D89CE5449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486" y="11961676"/>
            <a:ext cx="1272925" cy="12019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82A87A6-96EE-C8F0-9D12-F1757138C6E1}"/>
              </a:ext>
            </a:extLst>
          </p:cNvPr>
          <p:cNvSpPr txBox="1"/>
          <p:nvPr/>
        </p:nvSpPr>
        <p:spPr>
          <a:xfrm>
            <a:off x="341964" y="10173593"/>
            <a:ext cx="37997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baseline="30000" dirty="0">
                <a:solidFill>
                  <a:srgbClr val="5F9BD4"/>
                </a:solidFill>
                <a:latin typeface="MADETOMMY-LIGHT" panose="02000503000000020004" pitchFamily="2" charset="77"/>
              </a:rPr>
              <a:t>INVITADOS: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7DB792F-C62D-AF6A-847D-95E94C29AB40}"/>
              </a:ext>
            </a:extLst>
          </p:cNvPr>
          <p:cNvSpPr/>
          <p:nvPr/>
        </p:nvSpPr>
        <p:spPr>
          <a:xfrm>
            <a:off x="1779165" y="11132196"/>
            <a:ext cx="2024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aseline="30000" dirty="0"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Adolfo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ED464EB-3873-E09B-C5FB-757063E1C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65" y="10541709"/>
            <a:ext cx="1272925" cy="1201999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D5152AD1-2C68-58AD-8692-1897B443846C}"/>
              </a:ext>
            </a:extLst>
          </p:cNvPr>
          <p:cNvSpPr/>
          <p:nvPr/>
        </p:nvSpPr>
        <p:spPr>
          <a:xfrm flipV="1">
            <a:off x="0" y="17181414"/>
            <a:ext cx="7587436" cy="129519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991A09EA-1AE6-0E65-55B7-94940F804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" y="15811978"/>
            <a:ext cx="7559675" cy="1355432"/>
          </a:xfrm>
          <a:prstGeom prst="rect">
            <a:avLst/>
          </a:prstGeom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id="{0E72C4AA-B717-122C-FA4D-F0D2275208D0}"/>
              </a:ext>
            </a:extLst>
          </p:cNvPr>
          <p:cNvSpPr/>
          <p:nvPr/>
        </p:nvSpPr>
        <p:spPr>
          <a:xfrm>
            <a:off x="6357646" y="16687980"/>
            <a:ext cx="1118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aseline="30000" dirty="0">
                <a:solidFill>
                  <a:srgbClr val="5F9BD4"/>
                </a:solidFill>
                <a:latin typeface="MADE TOMMY" panose="02000503000000020004" pitchFamily="2" charset="77"/>
              </a:rPr>
              <a:t>WWW.UAI.CL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0A28267-1F14-4F6C-4A50-1C402F531A1C}"/>
              </a:ext>
            </a:extLst>
          </p:cNvPr>
          <p:cNvSpPr/>
          <p:nvPr/>
        </p:nvSpPr>
        <p:spPr>
          <a:xfrm flipV="1">
            <a:off x="-13883" y="7317"/>
            <a:ext cx="7587436" cy="129519"/>
          </a:xfrm>
          <a:prstGeom prst="rect">
            <a:avLst/>
          </a:prstGeom>
          <a:solidFill>
            <a:srgbClr val="5F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3A219ED-9D77-A14B-CFDE-EAF923811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810" y="325949"/>
            <a:ext cx="1787970" cy="79097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F9216DF6-AD51-C5DE-843D-6B62BD97EA66}"/>
              </a:ext>
            </a:extLst>
          </p:cNvPr>
          <p:cNvSpPr/>
          <p:nvPr/>
        </p:nvSpPr>
        <p:spPr>
          <a:xfrm>
            <a:off x="8022" y="1290105"/>
            <a:ext cx="4031645" cy="46239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60320D0-87D2-2BEE-0795-4B219D5F0F32}"/>
              </a:ext>
            </a:extLst>
          </p:cNvPr>
          <p:cNvSpPr/>
          <p:nvPr/>
        </p:nvSpPr>
        <p:spPr>
          <a:xfrm>
            <a:off x="358346" y="3382702"/>
            <a:ext cx="4031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6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6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4D12174-B77B-E709-C94C-1F9BA390AD8E}"/>
              </a:ext>
            </a:extLst>
          </p:cNvPr>
          <p:cNvSpPr txBox="1"/>
          <p:nvPr/>
        </p:nvSpPr>
        <p:spPr>
          <a:xfrm>
            <a:off x="368165" y="2811975"/>
            <a:ext cx="235031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7E9EC5F-A511-8BA6-7C51-92ED983AB8DD}"/>
              </a:ext>
            </a:extLst>
          </p:cNvPr>
          <p:cNvSpPr/>
          <p:nvPr/>
        </p:nvSpPr>
        <p:spPr>
          <a:xfrm flipV="1">
            <a:off x="2428080" y="2887748"/>
            <a:ext cx="124263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14F4D05-0550-4ED7-9A3B-EE7EBA2C59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11" y="6213944"/>
            <a:ext cx="705745" cy="62132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441C553-3CA3-D7E5-CC7C-1B80F1990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9991" y="6225562"/>
            <a:ext cx="632945" cy="5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40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25136</TotalTime>
  <Words>262</Words>
  <Application>Microsoft Office PowerPoint</Application>
  <PresentationFormat>Custom</PresentationFormat>
  <Paragraphs>41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Tema de Office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Francisca Antonia Sierralta Hahn</cp:lastModifiedBy>
  <cp:revision>54</cp:revision>
  <cp:lastPrinted>2020-05-15T21:01:19Z</cp:lastPrinted>
  <dcterms:created xsi:type="dcterms:W3CDTF">2020-05-04T20:56:21Z</dcterms:created>
  <dcterms:modified xsi:type="dcterms:W3CDTF">2024-01-23T15:37:30Z</dcterms:modified>
</cp:coreProperties>
</file>