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4"/>
  </p:notesMasterIdLst>
  <p:sldIdLst>
    <p:sldId id="260" r:id="rId2"/>
    <p:sldId id="261" r:id="rId3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444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937"/>
    <a:srgbClr val="0A3293"/>
    <a:srgbClr val="69187B"/>
    <a:srgbClr val="E9511C"/>
    <a:srgbClr val="DFE0E3"/>
    <a:srgbClr val="5F9BD4"/>
    <a:srgbClr val="FEC201"/>
    <a:srgbClr val="ED2938"/>
    <a:srgbClr val="00B1AA"/>
    <a:srgbClr val="1DA1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61"/>
    <p:restoredTop sz="93966"/>
  </p:normalViewPr>
  <p:slideViewPr>
    <p:cSldViewPr snapToGrid="0" snapToObjects="1" showGuides="1">
      <p:cViewPr>
        <p:scale>
          <a:sx n="127" d="100"/>
          <a:sy n="127" d="100"/>
        </p:scale>
        <p:origin x="3024" y="144"/>
      </p:cViewPr>
      <p:guideLst>
        <p:guide orient="horz" pos="544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160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EE8BA3-F936-B54A-B723-BBAD09CEF2BA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3383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16/1/24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genieria@uai.c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mailto:ingenieria@uai.cl" TargetMode="Externa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39C5AD08-63FE-DF8E-DA78-33133BFD00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13"/>
          <a:stretch/>
        </p:blipFill>
        <p:spPr>
          <a:xfrm>
            <a:off x="-1" y="1302142"/>
            <a:ext cx="7587435" cy="46170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A2C3BD1-54B7-4856-7375-4C42BE6B1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806" y="381452"/>
            <a:ext cx="2846905" cy="64522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F9041C2-FD41-F1D3-FCB8-409D95919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63439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SEDE ERRÁZURIZ, UAI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660989" y="11155452"/>
            <a:ext cx="21327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</a:t>
            </a:r>
          </a:p>
          <a:p>
            <a:endParaRPr lang="es-ES_tradnl" sz="2400" baseline="30000" dirty="0">
              <a:latin typeface="MADETOMMY-LIGHT" panose="02000503000000020004" pitchFamily="2" charset="77"/>
            </a:endParaRPr>
          </a:p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57193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738840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1059517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91893" y="13066633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6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632927"/>
            <a:ext cx="2122723" cy="458558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793968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9EE0128-374C-0427-BBA7-A6C889C435A5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ED2937"/>
              </a:solidFill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1F9ABE0-5F95-017F-E02E-1199EDC5D4CC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49212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34ACDDB4-58B1-D414-133C-38B3EACFDE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346" y="11036512"/>
            <a:ext cx="1272925" cy="1201999"/>
          </a:xfrm>
          <a:prstGeom prst="rect">
            <a:avLst/>
          </a:prstGeom>
        </p:spPr>
      </p:pic>
      <p:sp>
        <p:nvSpPr>
          <p:cNvPr id="45" name="Rectángulo 44">
            <a:extLst>
              <a:ext uri="{FF2B5EF4-FFF2-40B4-BE49-F238E27FC236}">
                <a16:creationId xmlns:a16="http://schemas.microsoft.com/office/drawing/2014/main" id="{4DC86661-EE0C-319D-E3DD-54ED69339153}"/>
              </a:ext>
            </a:extLst>
          </p:cNvPr>
          <p:cNvSpPr/>
          <p:nvPr/>
        </p:nvSpPr>
        <p:spPr>
          <a:xfrm>
            <a:off x="5268653" y="11622958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6" name="Imagen 45">
            <a:extLst>
              <a:ext uri="{FF2B5EF4-FFF2-40B4-BE49-F238E27FC236}">
                <a16:creationId xmlns:a16="http://schemas.microsoft.com/office/drawing/2014/main" id="{0F6620C2-C77F-4044-FD63-F4874BBC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1795" y="11032471"/>
            <a:ext cx="1272925" cy="120199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C6B8A335-5869-CF3F-7EB8-6D0D16EB1E99}"/>
              </a:ext>
            </a:extLst>
          </p:cNvPr>
          <p:cNvSpPr/>
          <p:nvPr/>
        </p:nvSpPr>
        <p:spPr>
          <a:xfrm>
            <a:off x="-20971" y="1299532"/>
            <a:ext cx="4434877" cy="46170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43B886F-6509-C169-E28D-722BD347A712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EBD2D1-35BC-81E2-3F0E-EFDAE3716F0D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2C20666C-605E-363F-C883-EC03FB20FE37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27538E8B-35D2-F2B7-6F18-A7854FA0BDE9}"/>
              </a:ext>
            </a:extLst>
          </p:cNvPr>
          <p:cNvSpPr/>
          <p:nvPr/>
        </p:nvSpPr>
        <p:spPr>
          <a:xfrm flipV="1">
            <a:off x="0" y="1776"/>
            <a:ext cx="7587436" cy="1295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C912840-EF4F-F662-01A7-5F7DEB387E13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1537ABB-7835-C141-CCB3-9DF6987D71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965" y="6407650"/>
            <a:ext cx="682968" cy="657672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27DE0F1E-499B-8AEA-EFD1-2FD678556CC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86078" y="6399628"/>
            <a:ext cx="515761" cy="68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3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090555-FF64-C85C-BF9C-1CD73343E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42626"/>
            <a:ext cx="7587436" cy="2741277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022153" y="6436685"/>
            <a:ext cx="1968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ONLINE VÍA ZOOM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68165" y="8090015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41964" y="8256923"/>
            <a:ext cx="6875747" cy="1446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68165" y="9866119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68165" y="13684304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CONTACTO</a:t>
            </a:r>
            <a:r>
              <a:rPr lang="es-ES_tradnl" sz="2400" baseline="30000" dirty="0">
                <a:solidFill>
                  <a:srgbClr val="E9511C"/>
                </a:solidFill>
                <a:latin typeface="MADETOMMY-LIGHT" panose="02000503000000020004" pitchFamily="2" charset="77"/>
              </a:rPr>
              <a:t>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  <a:hlinkClick r:id="rId4"/>
              </a:rPr>
              <a:t>XXXX@uai.cl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MADETOMMY-LIGHT" panose="02000503000000020004" pitchFamily="2" charset="77"/>
              <a:ea typeface="Trebuchet MS" charset="0"/>
              <a:cs typeface="Trebuchet MS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2718475" y="7151010"/>
            <a:ext cx="2122723" cy="458558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latin typeface="MADETOMMY-LIGHT" panose="02000503000000020004" pitchFamily="2" charset="77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2856558" y="7312051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INSCRÍBETE AQUÍ</a:t>
            </a:r>
            <a:endParaRPr lang="en-US" sz="2000" b="1" baseline="30000" dirty="0">
              <a:solidFill>
                <a:schemeClr val="bg1"/>
              </a:solidFill>
              <a:latin typeface="MADETOMMY-LIGHT" panose="02000503000000020004" pitchFamily="2" charset="77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E99F90F-B9E7-DA52-4EA2-A593CC22610A}"/>
              </a:ext>
            </a:extLst>
          </p:cNvPr>
          <p:cNvSpPr txBox="1"/>
          <p:nvPr/>
        </p:nvSpPr>
        <p:spPr>
          <a:xfrm>
            <a:off x="1138256" y="6294418"/>
            <a:ext cx="2983317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MARTES 13 DE ENERO </a:t>
            </a:r>
          </a:p>
          <a:p>
            <a:r>
              <a:rPr lang="en-US" sz="28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 TOMMY" panose="02000503000000020004" pitchFamily="2" charset="77"/>
              </a:rPr>
              <a:t>11:30 AM - 12:40 PM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DBD9B107-5224-745F-AC08-1F8983B04E87}"/>
              </a:ext>
            </a:extLst>
          </p:cNvPr>
          <p:cNvSpPr/>
          <p:nvPr/>
        </p:nvSpPr>
        <p:spPr>
          <a:xfrm>
            <a:off x="5345523" y="11142159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4" name="Imagen 43">
            <a:extLst>
              <a:ext uri="{FF2B5EF4-FFF2-40B4-BE49-F238E27FC236}">
                <a16:creationId xmlns:a16="http://schemas.microsoft.com/office/drawing/2014/main" id="{BFBFD1C4-287C-2401-5294-B70A702A83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523" y="10551672"/>
            <a:ext cx="1272925" cy="1201999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39A2157F-70F8-7B0F-6441-CFFCD4C57CC9}"/>
              </a:ext>
            </a:extLst>
          </p:cNvPr>
          <p:cNvSpPr/>
          <p:nvPr/>
        </p:nvSpPr>
        <p:spPr>
          <a:xfrm>
            <a:off x="1779165" y="12546412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04A8A25-F1CF-58AD-011C-A6257F1C90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1955925"/>
            <a:ext cx="1272925" cy="1201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016FC5C6-DFE4-8745-7BC5-8235A67EC933}"/>
              </a:ext>
            </a:extLst>
          </p:cNvPr>
          <p:cNvSpPr/>
          <p:nvPr/>
        </p:nvSpPr>
        <p:spPr>
          <a:xfrm>
            <a:off x="5352486" y="12552163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05E9932-D1CF-B440-5F95-D89CE5449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1486" y="11961676"/>
            <a:ext cx="1272925" cy="1201999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2A87A6-96EE-C8F0-9D12-F1757138C6E1}"/>
              </a:ext>
            </a:extLst>
          </p:cNvPr>
          <p:cNvSpPr txBox="1"/>
          <p:nvPr/>
        </p:nvSpPr>
        <p:spPr>
          <a:xfrm>
            <a:off x="341964" y="10173593"/>
            <a:ext cx="37997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800" baseline="30000" dirty="0">
                <a:solidFill>
                  <a:srgbClr val="ED2937"/>
                </a:solidFill>
                <a:latin typeface="MADETOMMY-LIGHT" panose="02000503000000020004" pitchFamily="2" charset="77"/>
              </a:rPr>
              <a:t>INVITADOS: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DB792F-C62D-AF6A-847D-95E94C29AB40}"/>
              </a:ext>
            </a:extLst>
          </p:cNvPr>
          <p:cNvSpPr/>
          <p:nvPr/>
        </p:nvSpPr>
        <p:spPr>
          <a:xfrm>
            <a:off x="1779165" y="11132196"/>
            <a:ext cx="202424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aseline="30000" dirty="0">
                <a:latin typeface="MADETOMMY-LIGHT" panose="02000503000000020004" pitchFamily="2" charset="77"/>
              </a:rPr>
              <a:t>Profesor XXX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Universidad Adolfo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Ib</a:t>
            </a:r>
            <a:r>
              <a:rPr lang="es-ES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áñez</a:t>
            </a:r>
            <a:r>
              <a:rPr lang="es-ES_tradnl" dirty="0">
                <a:solidFill>
                  <a:schemeClr val="tx1">
                    <a:lumMod val="75000"/>
                    <a:lumOff val="25000"/>
                  </a:schemeClr>
                </a:solidFill>
                <a:latin typeface="MADETOMMY-LIGHT" panose="02000503000000020004" pitchFamily="2" charset="77"/>
              </a:rPr>
              <a:t> 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FED464EB-3873-E09B-C5FB-757063E1C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65" y="10541709"/>
            <a:ext cx="1272925" cy="1201999"/>
          </a:xfrm>
          <a:prstGeom prst="rect">
            <a:avLst/>
          </a:prstGeom>
        </p:spPr>
      </p:pic>
      <p:sp>
        <p:nvSpPr>
          <p:cNvPr id="36" name="Rectángulo 35">
            <a:extLst>
              <a:ext uri="{FF2B5EF4-FFF2-40B4-BE49-F238E27FC236}">
                <a16:creationId xmlns:a16="http://schemas.microsoft.com/office/drawing/2014/main" id="{839CDBDC-E237-61D7-D977-4E33711D5C60}"/>
              </a:ext>
            </a:extLst>
          </p:cNvPr>
          <p:cNvSpPr/>
          <p:nvPr/>
        </p:nvSpPr>
        <p:spPr>
          <a:xfrm flipV="1">
            <a:off x="0" y="17181414"/>
            <a:ext cx="7587436" cy="1295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6E8246A-BE40-CFEE-97B6-8539333D5747}"/>
              </a:ext>
            </a:extLst>
          </p:cNvPr>
          <p:cNvSpPr/>
          <p:nvPr/>
        </p:nvSpPr>
        <p:spPr>
          <a:xfrm>
            <a:off x="5816365" y="16691703"/>
            <a:ext cx="111864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WWW.UAI.CL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1D20B8-E9A0-77C0-EA0C-8F4FAD9C93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452" y="6223169"/>
            <a:ext cx="676148" cy="65110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CBB3EA2-ACF7-1120-E995-5B41DC04B6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6230" y="6187458"/>
            <a:ext cx="775923" cy="670945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49DD4DB4-453B-8677-97BD-341BE9DBCD4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8813"/>
          <a:stretch/>
        </p:blipFill>
        <p:spPr>
          <a:xfrm>
            <a:off x="-1" y="1302142"/>
            <a:ext cx="7587435" cy="4617039"/>
          </a:xfrm>
          <a:prstGeom prst="rect">
            <a:avLst/>
          </a:prstGeom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D4B1E235-E91D-E388-6D3A-AC8F00D499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0806" y="381452"/>
            <a:ext cx="2846905" cy="645223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0483A2AB-89DE-B436-4E93-2F4F7C0322B6}"/>
              </a:ext>
            </a:extLst>
          </p:cNvPr>
          <p:cNvSpPr/>
          <p:nvPr/>
        </p:nvSpPr>
        <p:spPr>
          <a:xfrm>
            <a:off x="-20971" y="1299532"/>
            <a:ext cx="4434877" cy="4617039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AF53BD01-227E-869B-E5F0-42DF95754A03}"/>
              </a:ext>
            </a:extLst>
          </p:cNvPr>
          <p:cNvSpPr/>
          <p:nvPr/>
        </p:nvSpPr>
        <p:spPr>
          <a:xfrm>
            <a:off x="358346" y="3382702"/>
            <a:ext cx="40316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TEXTO SIMULADO</a:t>
            </a:r>
          </a:p>
          <a:p>
            <a:r>
              <a:rPr lang="es-ES" sz="6000" baseline="30000" dirty="0">
                <a:solidFill>
                  <a:schemeClr val="bg1"/>
                </a:solidFill>
                <a:latin typeface="MADE TOMMY" panose="02000503000000020004" pitchFamily="2" charset="77"/>
              </a:rPr>
              <a:t>PRUEBA</a:t>
            </a:r>
            <a:endParaRPr lang="es-ES_tradnl" sz="6000" baseline="30000" dirty="0">
              <a:solidFill>
                <a:schemeClr val="bg1"/>
              </a:solidFill>
              <a:latin typeface="MADE TOMMY" panose="02000503000000020004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05179E9E-5AA8-2928-DCAA-DF805D22681B}"/>
              </a:ext>
            </a:extLst>
          </p:cNvPr>
          <p:cNvSpPr txBox="1"/>
          <p:nvPr/>
        </p:nvSpPr>
        <p:spPr>
          <a:xfrm>
            <a:off x="368165" y="2811975"/>
            <a:ext cx="2350310" cy="502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aseline="30000" dirty="0">
                <a:solidFill>
                  <a:schemeClr val="bg1"/>
                </a:solidFill>
                <a:latin typeface="MADETOMMY-LIGHT" panose="02000503000000020004" pitchFamily="2" charset="77"/>
              </a:rPr>
              <a:t>SEMINARIO</a:t>
            </a: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FB03DD8-B22F-667F-FD8A-B29226356628}"/>
              </a:ext>
            </a:extLst>
          </p:cNvPr>
          <p:cNvSpPr/>
          <p:nvPr/>
        </p:nvSpPr>
        <p:spPr>
          <a:xfrm flipV="1">
            <a:off x="2327719" y="2911303"/>
            <a:ext cx="1242630" cy="457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>
              <a:solidFill>
                <a:srgbClr val="0A3293"/>
              </a:solidFill>
            </a:endParaRPr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F3F86B08-A6C2-3A2D-B89F-CBB1CB287010}"/>
              </a:ext>
            </a:extLst>
          </p:cNvPr>
          <p:cNvSpPr/>
          <p:nvPr/>
        </p:nvSpPr>
        <p:spPr>
          <a:xfrm flipV="1">
            <a:off x="0" y="1776"/>
            <a:ext cx="7587436" cy="129519"/>
          </a:xfrm>
          <a:prstGeom prst="rect">
            <a:avLst/>
          </a:prstGeom>
          <a:solidFill>
            <a:srgbClr val="ED29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5F5E32CE-36FE-38BC-72A7-7C2F94E70465}"/>
              </a:ext>
            </a:extLst>
          </p:cNvPr>
          <p:cNvSpPr txBox="1"/>
          <p:nvPr/>
        </p:nvSpPr>
        <p:spPr>
          <a:xfrm>
            <a:off x="285149" y="597093"/>
            <a:ext cx="274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COBRANDING</a:t>
            </a:r>
          </a:p>
        </p:txBody>
      </p:sp>
    </p:spTree>
    <p:extLst>
      <p:ext uri="{BB962C8B-B14F-4D97-AF65-F5344CB8AC3E}">
        <p14:creationId xmlns:p14="http://schemas.microsoft.com/office/powerpoint/2010/main" val="38836040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24885</TotalTime>
  <Words>264</Words>
  <Application>Microsoft Macintosh PowerPoint</Application>
  <PresentationFormat>Personalizado</PresentationFormat>
  <Paragraphs>43</Paragraphs>
  <Slides>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MADE TOMMY</vt:lpstr>
      <vt:lpstr>MADETOMMY-LIGHT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Francisca Antonia Sierralta Hahn</cp:lastModifiedBy>
  <cp:revision>51</cp:revision>
  <cp:lastPrinted>2020-05-15T21:01:19Z</cp:lastPrinted>
  <dcterms:created xsi:type="dcterms:W3CDTF">2020-05-04T20:56:21Z</dcterms:created>
  <dcterms:modified xsi:type="dcterms:W3CDTF">2024-01-16T15:59:24Z</dcterms:modified>
</cp:coreProperties>
</file>