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DFE0E3"/>
    <a:srgbClr val="FEC201"/>
    <a:srgbClr val="ED2938"/>
    <a:srgbClr val="00B1AA"/>
    <a:srgbClr val="1DA17F"/>
    <a:srgbClr val="FF6401"/>
    <a:srgbClr val="69187B"/>
    <a:srgbClr val="0A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/>
    <p:restoredTop sz="93966"/>
  </p:normalViewPr>
  <p:slideViewPr>
    <p:cSldViewPr snapToGrid="0" snapToObjects="1" showGuides="1">
      <p:cViewPr>
        <p:scale>
          <a:sx n="73" d="100"/>
          <a:sy n="73" d="100"/>
        </p:scale>
        <p:origin x="4240" y="14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AC3046-1027-87ED-F6DA-227279FB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37723-1858-C351-7F86-2EF4B40BF857}"/>
              </a:ext>
            </a:extLst>
          </p:cNvPr>
          <p:cNvSpPr/>
          <p:nvPr/>
        </p:nvSpPr>
        <p:spPr>
          <a:xfrm flipV="1">
            <a:off x="-13883" y="7011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232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ALUMNI.UAI.CL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5E5DE-081B-A5CE-BBFF-08735591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419" y="310770"/>
            <a:ext cx="1787970" cy="7909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022B21-9996-BE34-8C46-A20DB03D9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" y="1285692"/>
            <a:ext cx="7559675" cy="46492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AB583E-B8FB-E6BC-4C7D-934305434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034" y="413859"/>
            <a:ext cx="2547315" cy="6072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47A073-C4C2-3F43-20FF-0D6295AF3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823" y="6437219"/>
            <a:ext cx="489330" cy="6214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DFBAEB-47EB-EA92-995A-528290347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778" y="6437219"/>
            <a:ext cx="670478" cy="5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151010"/>
            <a:ext cx="2122723" cy="458558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31205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B022B21-9996-BE34-8C46-A20DB03D9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" y="1285692"/>
            <a:ext cx="7559675" cy="46492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CD03D63-2A3F-2D86-8EA1-D5F563B00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F1DB596-1C6D-E944-2F63-EF40A06354C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05DB3E-BA3D-F7F0-B756-3C0D7B8AF6DE}"/>
              </a:ext>
            </a:extLst>
          </p:cNvPr>
          <p:cNvSpPr/>
          <p:nvPr/>
        </p:nvSpPr>
        <p:spPr>
          <a:xfrm>
            <a:off x="5816365" y="16691703"/>
            <a:ext cx="1232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ALUMNI.UAI.CL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0C6220-66FF-ED81-1059-5EF279398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78" y="6243982"/>
            <a:ext cx="670478" cy="5902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98F550-AA61-89E2-B5CC-B19AF05D4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332" y="6240216"/>
            <a:ext cx="611561" cy="53629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F27CEE2-B343-A428-13F1-380437AA4263}"/>
              </a:ext>
            </a:extLst>
          </p:cNvPr>
          <p:cNvSpPr/>
          <p:nvPr/>
        </p:nvSpPr>
        <p:spPr>
          <a:xfrm flipV="1">
            <a:off x="-13883" y="7011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3BABF00-A197-7E47-35B4-FE5518BD88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419" y="310770"/>
            <a:ext cx="1787970" cy="7909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6E840FE-50B8-464E-FA0C-04550511A7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34" y="413859"/>
            <a:ext cx="2547315" cy="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25082</TotalTime>
  <Words>260</Words>
  <Application>Microsoft Macintosh PowerPoint</Application>
  <PresentationFormat>Personalizado</PresentationFormat>
  <Paragraphs>41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45</cp:revision>
  <cp:lastPrinted>2020-05-15T21:01:19Z</cp:lastPrinted>
  <dcterms:created xsi:type="dcterms:W3CDTF">2020-05-04T20:56:21Z</dcterms:created>
  <dcterms:modified xsi:type="dcterms:W3CDTF">2024-01-17T19:05:06Z</dcterms:modified>
</cp:coreProperties>
</file>