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68" r:id="rId15"/>
    <p:sldId id="269" r:id="rId16"/>
    <p:sldId id="270"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900"/>
    <a:srgbClr val="FF7B00"/>
    <a:srgbClr val="1CA0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10"/>
    <p:restoredTop sz="86218"/>
  </p:normalViewPr>
  <p:slideViewPr>
    <p:cSldViewPr snapToGrid="0" snapToObjects="1">
      <p:cViewPr varScale="1">
        <p:scale>
          <a:sx n="112" d="100"/>
          <a:sy n="112"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Serie 1</c:v>
                </c:pt>
              </c:strCache>
            </c:strRef>
          </c:tx>
          <c:spPr>
            <a:solidFill>
              <a:srgbClr val="FF7B00"/>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973-F94D-95E8-792A8E692F1B}"/>
            </c:ext>
          </c:extLst>
        </c:ser>
        <c:ser>
          <c:idx val="1"/>
          <c:order val="1"/>
          <c:tx>
            <c:strRef>
              <c:f>Hoja1!$C$1</c:f>
              <c:strCache>
                <c:ptCount val="1"/>
                <c:pt idx="0">
                  <c:v>Serie 2</c:v>
                </c:pt>
              </c:strCache>
            </c:strRef>
          </c:tx>
          <c:spPr>
            <a:solidFill>
              <a:srgbClr val="000000"/>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973-F94D-95E8-792A8E692F1B}"/>
            </c:ext>
          </c:extLst>
        </c:ser>
        <c:ser>
          <c:idx val="2"/>
          <c:order val="2"/>
          <c:tx>
            <c:strRef>
              <c:f>Hoja1!$D$1</c:f>
              <c:strCache>
                <c:ptCount val="1"/>
                <c:pt idx="0">
                  <c:v>Serie 3</c:v>
                </c:pt>
              </c:strCache>
            </c:strRef>
          </c:tx>
          <c:spPr>
            <a:solidFill>
              <a:schemeClr val="accent3"/>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973-F94D-95E8-792A8E692F1B}"/>
            </c:ext>
          </c:extLst>
        </c:ser>
        <c:dLbls>
          <c:showLegendKey val="0"/>
          <c:showVal val="0"/>
          <c:showCatName val="0"/>
          <c:showSerName val="0"/>
          <c:showPercent val="0"/>
          <c:showBubbleSize val="0"/>
        </c:dLbls>
        <c:gapWidth val="219"/>
        <c:overlap val="-27"/>
        <c:axId val="-2141368288"/>
        <c:axId val="-2141708256"/>
      </c:barChart>
      <c:catAx>
        <c:axId val="-214136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141708256"/>
        <c:crosses val="autoZero"/>
        <c:auto val="1"/>
        <c:lblAlgn val="ctr"/>
        <c:lblOffset val="100"/>
        <c:noMultiLvlLbl val="0"/>
      </c:catAx>
      <c:valAx>
        <c:axId val="-214170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141368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LOREM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Ventas</c:v>
                </c:pt>
              </c:strCache>
            </c:strRef>
          </c:tx>
          <c:dPt>
            <c:idx val="0"/>
            <c:bubble3D val="0"/>
            <c:spPr>
              <a:solidFill>
                <a:srgbClr val="FF7B00"/>
              </a:solidFill>
              <a:ln w="19050">
                <a:solidFill>
                  <a:schemeClr val="lt1"/>
                </a:solidFill>
              </a:ln>
              <a:effectLst/>
            </c:spPr>
            <c:extLst>
              <c:ext xmlns:c16="http://schemas.microsoft.com/office/drawing/2014/chart" uri="{C3380CC4-5D6E-409C-BE32-E72D297353CC}">
                <c16:uniqueId val="{00000001-20C2-0941-AD90-1BD3BD7F432B}"/>
              </c:ext>
            </c:extLst>
          </c:dPt>
          <c:dPt>
            <c:idx val="1"/>
            <c:bubble3D val="0"/>
            <c:spPr>
              <a:solidFill>
                <a:srgbClr val="000000"/>
              </a:solidFill>
              <a:ln w="19050">
                <a:solidFill>
                  <a:schemeClr val="lt1"/>
                </a:solidFill>
              </a:ln>
              <a:effectLst/>
            </c:spPr>
            <c:extLst>
              <c:ext xmlns:c16="http://schemas.microsoft.com/office/drawing/2014/chart" uri="{C3380CC4-5D6E-409C-BE32-E72D297353CC}">
                <c16:uniqueId val="{00000003-20C2-0941-AD90-1BD3BD7F43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C2-0941-AD90-1BD3BD7F43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C2-0941-AD90-1BD3BD7F432B}"/>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20C2-0941-AD90-1BD3BD7F432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3B060-E2B3-6E4C-BA59-0A9C31981F9A}" type="datetimeFigureOut">
              <a:rPr lang="es-CL" smtClean="0"/>
              <a:t>15-03-22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8F149-4035-AC4A-84F1-E592933141A6}" type="slidenum">
              <a:rPr lang="es-CL" smtClean="0"/>
              <a:t>‹Nº›</a:t>
            </a:fld>
            <a:endParaRPr lang="es-CL"/>
          </a:p>
        </p:txBody>
      </p:sp>
    </p:spTree>
    <p:extLst>
      <p:ext uri="{BB962C8B-B14F-4D97-AF65-F5344CB8AC3E}">
        <p14:creationId xmlns:p14="http://schemas.microsoft.com/office/powerpoint/2010/main" val="188416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C31BB-D847-8449-B65A-6EC3AD14C1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6821932-CB3E-6E46-915A-F78720F3E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8578CFD4-0A02-9C40-97DE-95515B1C11CF}"/>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5" name="Marcador de pie de página 4">
            <a:extLst>
              <a:ext uri="{FF2B5EF4-FFF2-40B4-BE49-F238E27FC236}">
                <a16:creationId xmlns:a16="http://schemas.microsoft.com/office/drawing/2014/main" id="{789E1A74-89BE-EB40-9BC2-8BA4B3CE2B4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62C4F-BA9C-8D4F-991B-6497A39401B7}"/>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78337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1711A-3CCD-5F46-A518-6B97C7009B7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A699BE-23FF-2E4A-A54E-483593D612B1}"/>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2CC65545-E0DB-F34D-890C-F332AFDF1182}"/>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5" name="Marcador de pie de página 4">
            <a:extLst>
              <a:ext uri="{FF2B5EF4-FFF2-40B4-BE49-F238E27FC236}">
                <a16:creationId xmlns:a16="http://schemas.microsoft.com/office/drawing/2014/main" id="{813F337C-96EA-7240-A62F-81004F089A8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5FCCEE8-34F6-F147-8921-B50D603A4D9A}"/>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34680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E55D24-2117-A741-8BAB-412752A4A71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418E7F3-A515-524A-8644-F25351CC54B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AC12410E-3950-124E-A66A-1F3DC9329038}"/>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5" name="Marcador de pie de página 4">
            <a:extLst>
              <a:ext uri="{FF2B5EF4-FFF2-40B4-BE49-F238E27FC236}">
                <a16:creationId xmlns:a16="http://schemas.microsoft.com/office/drawing/2014/main" id="{3197ED04-99D8-8049-8069-468C7649D4A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C4C2C0A-4D1E-D24F-8E98-4145D36989D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60629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C4575-BB8D-4C45-B407-CC33FBD51BF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A603547-0221-7B48-989B-54D254D372DF}"/>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242F83C-4FAD-E04C-8B22-21B76FBE8F1B}"/>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5" name="Marcador de pie de página 4">
            <a:extLst>
              <a:ext uri="{FF2B5EF4-FFF2-40B4-BE49-F238E27FC236}">
                <a16:creationId xmlns:a16="http://schemas.microsoft.com/office/drawing/2014/main" id="{00094CF7-76B4-CD4C-92BA-52231B69364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58F83B6-0FCB-E340-94F0-46CD9764EC5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60354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3CA77-7B59-C54C-BA30-ED7E89E7F10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607A80E-6CB4-4C42-B646-3BAAC5072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C8CD66AD-E273-C040-8B45-8EDA55311370}"/>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5" name="Marcador de pie de página 4">
            <a:extLst>
              <a:ext uri="{FF2B5EF4-FFF2-40B4-BE49-F238E27FC236}">
                <a16:creationId xmlns:a16="http://schemas.microsoft.com/office/drawing/2014/main" id="{C1BB20FB-5B4B-2843-AA2A-3594298896D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3511151-5EBD-B648-89A4-CA0AFDC06E1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88963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348A4-B29E-634A-B784-8930260FB3B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2C4DD58-A97F-A946-B292-279FE7801208}"/>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F5BEE0C9-31FF-B741-9CB8-CFBF12678516}"/>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D8E4EB4F-4DE5-D24B-9279-DC6E3E49570C}"/>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6" name="Marcador de pie de página 5">
            <a:extLst>
              <a:ext uri="{FF2B5EF4-FFF2-40B4-BE49-F238E27FC236}">
                <a16:creationId xmlns:a16="http://schemas.microsoft.com/office/drawing/2014/main" id="{6828F34E-3123-E84F-843F-7E577992E6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9E639AD-5D67-5345-AB9B-ABDF79DACD1B}"/>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9980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851FA-C6BB-9E47-AB2A-549039A144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A977865-0A84-534C-AB53-DB923C6D1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id="{78E55DE2-34E6-BF46-8754-C5E19C158C2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id="{F44363F1-1555-594C-A262-4CBB46877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id="{C2675906-4A38-3D49-A21F-A5DD9A0A5D66}"/>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id="{36D2410C-B1E0-AD47-B5F3-8C910D722B50}"/>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8" name="Marcador de pie de página 7">
            <a:extLst>
              <a:ext uri="{FF2B5EF4-FFF2-40B4-BE49-F238E27FC236}">
                <a16:creationId xmlns:a16="http://schemas.microsoft.com/office/drawing/2014/main" id="{6C5918D0-693D-7D46-BFEF-0AC3EBAAAC9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61C4E194-3665-B348-B4DC-B86ED68DC6CA}"/>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835196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9EBFC-089B-314B-B646-73E0E3FD095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1231A84-74D3-1743-8D07-5921BB6BC825}"/>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4" name="Marcador de pie de página 3">
            <a:extLst>
              <a:ext uri="{FF2B5EF4-FFF2-40B4-BE49-F238E27FC236}">
                <a16:creationId xmlns:a16="http://schemas.microsoft.com/office/drawing/2014/main" id="{053B3D98-22F3-8649-9BBF-CDF27F061B2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9FEA16E-3CFA-F14E-A7A6-D45438A330F9}"/>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47386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AC3F3C-95DF-1B43-8735-CE2217F910F8}"/>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3" name="Marcador de pie de página 2">
            <a:extLst>
              <a:ext uri="{FF2B5EF4-FFF2-40B4-BE49-F238E27FC236}">
                <a16:creationId xmlns:a16="http://schemas.microsoft.com/office/drawing/2014/main" id="{B6969264-C426-774E-B67B-1E722F463D9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ECA566C-FB9B-9E40-833C-1788B28F3EA2}"/>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15393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06AEB-D6DA-C246-8A2F-959DF1A384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9ECB70D-377F-D848-8BBE-8C39F5CBA5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id="{2DBECE4F-8547-2746-8F7C-52572CDD9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410B583E-F334-4147-808A-74B270E740B1}"/>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6" name="Marcador de pie de página 5">
            <a:extLst>
              <a:ext uri="{FF2B5EF4-FFF2-40B4-BE49-F238E27FC236}">
                <a16:creationId xmlns:a16="http://schemas.microsoft.com/office/drawing/2014/main" id="{2603D0B2-4365-804C-BBB6-36232FB89CD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CA53349-963D-9E4C-88D9-3C6CD29381A4}"/>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0443317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C01E9-2FE9-6942-B40F-A24093F1D9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595E92-3B94-B34A-90BC-DFAD5D9F2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EAE18C3-706F-6046-8FF1-7D3719709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id="{62B4C829-E682-764A-A1FF-B59960B47171}"/>
              </a:ext>
            </a:extLst>
          </p:cNvPr>
          <p:cNvSpPr>
            <a:spLocks noGrp="1"/>
          </p:cNvSpPr>
          <p:nvPr>
            <p:ph type="dt" sz="half" idx="10"/>
          </p:nvPr>
        </p:nvSpPr>
        <p:spPr/>
        <p:txBody>
          <a:bodyPr/>
          <a:lstStyle/>
          <a:p>
            <a:fld id="{EFFC21D1-0DB2-D748-ABD3-01CC1D2CD3CA}" type="datetimeFigureOut">
              <a:rPr lang="es-CL" smtClean="0"/>
              <a:t>15-03-22</a:t>
            </a:fld>
            <a:endParaRPr lang="es-CL"/>
          </a:p>
        </p:txBody>
      </p:sp>
      <p:sp>
        <p:nvSpPr>
          <p:cNvPr id="6" name="Marcador de pie de página 5">
            <a:extLst>
              <a:ext uri="{FF2B5EF4-FFF2-40B4-BE49-F238E27FC236}">
                <a16:creationId xmlns:a16="http://schemas.microsoft.com/office/drawing/2014/main" id="{5788F10A-AC7C-AF43-804B-870E9B1B826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3CB1ED4-A500-5A4C-B6A7-23F6CE10E0D8}"/>
              </a:ext>
            </a:extLst>
          </p:cNvPr>
          <p:cNvSpPr>
            <a:spLocks noGrp="1"/>
          </p:cNvSpPr>
          <p:nvPr>
            <p:ph type="sldNum" sz="quarter" idx="12"/>
          </p:nvPr>
        </p:nvSpPr>
        <p:spPr/>
        <p:txBody>
          <a:bodyPr/>
          <a:lstStyle/>
          <a:p>
            <a:fld id="{9CFF4363-2F3A-B543-80EA-13D19ED13458}" type="slidenum">
              <a:rPr lang="es-CL" smtClean="0"/>
              <a:t>‹Nº›</a:t>
            </a:fld>
            <a:endParaRPr lang="es-CL"/>
          </a:p>
        </p:txBody>
      </p:sp>
    </p:spTree>
    <p:extLst>
      <p:ext uri="{BB962C8B-B14F-4D97-AF65-F5344CB8AC3E}">
        <p14:creationId xmlns:p14="http://schemas.microsoft.com/office/powerpoint/2010/main" val="287806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6FC9512-934B-3C4B-A3C1-5FE0DC616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B9425A1-B588-4D47-B1F2-6527313E3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id="{152CD315-0244-2947-BD80-3573F0A17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C21D1-0DB2-D748-ABD3-01CC1D2CD3CA}" type="datetimeFigureOut">
              <a:rPr lang="es-CL" smtClean="0"/>
              <a:t>15-03-22</a:t>
            </a:fld>
            <a:endParaRPr lang="es-CL"/>
          </a:p>
        </p:txBody>
      </p:sp>
      <p:sp>
        <p:nvSpPr>
          <p:cNvPr id="5" name="Marcador de pie de página 4">
            <a:extLst>
              <a:ext uri="{FF2B5EF4-FFF2-40B4-BE49-F238E27FC236}">
                <a16:creationId xmlns:a16="http://schemas.microsoft.com/office/drawing/2014/main" id="{A6ADE190-612A-0D43-B07B-2CB5767FA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D689DDA-CD17-D540-91B4-1DAC27EFBF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F4363-2F3A-B543-80EA-13D19ED13458}" type="slidenum">
              <a:rPr lang="es-CL" smtClean="0"/>
              <a:t>‹Nº›</a:t>
            </a:fld>
            <a:endParaRPr lang="es-CL"/>
          </a:p>
        </p:txBody>
      </p:sp>
    </p:spTree>
    <p:extLst>
      <p:ext uri="{BB962C8B-B14F-4D97-AF65-F5344CB8AC3E}">
        <p14:creationId xmlns:p14="http://schemas.microsoft.com/office/powerpoint/2010/main" val="197202272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2176A7-F037-394D-8C32-E08A0CDF61D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329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285"/>
          </a:xfrm>
          <a:prstGeom prst="rect">
            <a:avLst/>
          </a:prstGeom>
        </p:spPr>
      </p:pic>
      <p:sp>
        <p:nvSpPr>
          <p:cNvPr id="5" name="Shape 1304">
            <a:extLst>
              <a:ext uri="{FF2B5EF4-FFF2-40B4-BE49-F238E27FC236}">
                <a16:creationId xmlns:a16="http://schemas.microsoft.com/office/drawing/2014/main" id="{C006ED2D-F0C1-AB41-9BBC-9DDCE29B11B9}"/>
              </a:ext>
            </a:extLst>
          </p:cNvPr>
          <p:cNvSpPr/>
          <p:nvPr/>
        </p:nvSpPr>
        <p:spPr>
          <a:xfrm>
            <a:off x="434932" y="1149505"/>
            <a:ext cx="7065448"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sz="4000" dirty="0">
                <a:solidFill>
                  <a:srgbClr val="FF7B00"/>
                </a:solidFill>
              </a:rPr>
              <a:t>TÍTULO PRESENTACIÓN</a:t>
            </a:r>
          </a:p>
        </p:txBody>
      </p:sp>
      <p:sp>
        <p:nvSpPr>
          <p:cNvPr id="6" name="Shape 1305">
            <a:extLst>
              <a:ext uri="{FF2B5EF4-FFF2-40B4-BE49-F238E27FC236}">
                <a16:creationId xmlns:a16="http://schemas.microsoft.com/office/drawing/2014/main" id="{6B03C0DE-2C5A-0041-8E03-C871C35AEF2F}"/>
              </a:ext>
            </a:extLst>
          </p:cNvPr>
          <p:cNvSpPr/>
          <p:nvPr/>
        </p:nvSpPr>
        <p:spPr>
          <a:xfrm>
            <a:off x="434932" y="1857391"/>
            <a:ext cx="480089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pc="69"/>
            </a:lvl1pPr>
          </a:lstStyle>
          <a:p>
            <a:r>
              <a:rPr dirty="0" err="1">
                <a:solidFill>
                  <a:srgbClr val="FF7B00"/>
                </a:solidFill>
              </a:rPr>
              <a:t>Vivamus</a:t>
            </a:r>
            <a:r>
              <a:rPr dirty="0">
                <a:solidFill>
                  <a:srgbClr val="FF7B00"/>
                </a:solidFill>
              </a:rPr>
              <a:t> </a:t>
            </a:r>
            <a:r>
              <a:rPr dirty="0" err="1">
                <a:solidFill>
                  <a:srgbClr val="FF7B00"/>
                </a:solidFill>
              </a:rPr>
              <a:t>sagittis</a:t>
            </a:r>
            <a:r>
              <a:rPr dirty="0">
                <a:solidFill>
                  <a:srgbClr val="FF7B00"/>
                </a:solidFill>
              </a:rPr>
              <a:t> </a:t>
            </a:r>
            <a:r>
              <a:rPr dirty="0" err="1">
                <a:solidFill>
                  <a:srgbClr val="FF7B00"/>
                </a:solidFill>
              </a:rPr>
              <a:t>lacus</a:t>
            </a:r>
            <a:r>
              <a:rPr dirty="0">
                <a:solidFill>
                  <a:srgbClr val="FF7B00"/>
                </a:solidFill>
              </a:rPr>
              <a:t> vel </a:t>
            </a:r>
            <a:r>
              <a:rPr dirty="0" err="1">
                <a:solidFill>
                  <a:srgbClr val="FF7B00"/>
                </a:solidFill>
              </a:rPr>
              <a:t>augue</a:t>
            </a:r>
            <a:r>
              <a:rPr dirty="0">
                <a:solidFill>
                  <a:srgbClr val="FF7B00"/>
                </a:solidFill>
              </a:rPr>
              <a:t> </a:t>
            </a:r>
            <a:r>
              <a:rPr dirty="0" err="1">
                <a:solidFill>
                  <a:srgbClr val="FF7B00"/>
                </a:solidFill>
              </a:rPr>
              <a:t>auctor</a:t>
            </a:r>
            <a:r>
              <a:rPr dirty="0">
                <a:solidFill>
                  <a:srgbClr val="FF7B00"/>
                </a:solidFill>
              </a:rPr>
              <a:t>.</a:t>
            </a:r>
          </a:p>
        </p:txBody>
      </p:sp>
      <p:sp>
        <p:nvSpPr>
          <p:cNvPr id="7" name="Shape 1254">
            <a:extLst>
              <a:ext uri="{FF2B5EF4-FFF2-40B4-BE49-F238E27FC236}">
                <a16:creationId xmlns:a16="http://schemas.microsoft.com/office/drawing/2014/main" id="{9319C605-198F-614C-AE15-123C8755E3F0}"/>
              </a:ext>
            </a:extLst>
          </p:cNvPr>
          <p:cNvSpPr/>
          <p:nvPr/>
        </p:nvSpPr>
        <p:spPr>
          <a:xfrm>
            <a:off x="461896" y="6503771"/>
            <a:ext cx="3991524"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pPr algn="l"/>
            <a:r>
              <a:rPr sz="800" dirty="0">
                <a:solidFill>
                  <a:schemeClr val="bg1"/>
                </a:solidFill>
              </a:rPr>
              <a:t>FECHA, LUGAR, AUTORES O PIE DE PÁGINA.</a:t>
            </a:r>
          </a:p>
        </p:txBody>
      </p:sp>
    </p:spTree>
    <p:extLst>
      <p:ext uri="{BB962C8B-B14F-4D97-AF65-F5344CB8AC3E}">
        <p14:creationId xmlns:p14="http://schemas.microsoft.com/office/powerpoint/2010/main" val="152467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9663BFED-C5E9-BB47-AA7E-8AFB208B662A}"/>
              </a:ext>
            </a:extLst>
          </p:cNvPr>
          <p:cNvGrpSpPr/>
          <p:nvPr/>
        </p:nvGrpSpPr>
        <p:grpSpPr>
          <a:xfrm>
            <a:off x="0" y="0"/>
            <a:ext cx="12192000" cy="6858000"/>
            <a:chOff x="0" y="0"/>
            <a:chExt cx="12192000" cy="6858000"/>
          </a:xfrm>
        </p:grpSpPr>
        <p:pic>
          <p:nvPicPr>
            <p:cNvPr id="3" name="Imagen 2">
              <a:extLst>
                <a:ext uri="{FF2B5EF4-FFF2-40B4-BE49-F238E27FC236}">
                  <a16:creationId xmlns:a16="http://schemas.microsoft.com/office/drawing/2014/main" id="{4DAD581C-1592-024C-858C-AA1E8E6012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02F18540-DDE6-114D-83B0-BA90F065E468}"/>
                </a:ext>
              </a:extLst>
            </p:cNvPr>
            <p:cNvSpPr/>
            <p:nvPr/>
          </p:nvSpPr>
          <p:spPr>
            <a:xfrm>
              <a:off x="914400" y="2246811"/>
              <a:ext cx="1841863" cy="1946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Shape 1304">
            <a:extLst>
              <a:ext uri="{FF2B5EF4-FFF2-40B4-BE49-F238E27FC236}">
                <a16:creationId xmlns:a16="http://schemas.microsoft.com/office/drawing/2014/main" id="{914AC3DB-6E87-1A42-8556-E3F200BCF225}"/>
              </a:ext>
            </a:extLst>
          </p:cNvPr>
          <p:cNvSpPr/>
          <p:nvPr/>
        </p:nvSpPr>
        <p:spPr>
          <a:xfrm>
            <a:off x="1816072" y="2580592"/>
            <a:ext cx="1812345"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dirty="0">
                <a:solidFill>
                  <a:srgbClr val="FF7B00"/>
                </a:solidFill>
              </a:rPr>
              <a:t>TÍTULO</a:t>
            </a:r>
            <a:endParaRPr lang="es-ES" dirty="0">
              <a:solidFill>
                <a:srgbClr val="FF7B00"/>
              </a:solidFill>
            </a:endParaRPr>
          </a:p>
        </p:txBody>
      </p:sp>
      <p:graphicFrame>
        <p:nvGraphicFramePr>
          <p:cNvPr id="5" name="Gráfico 4">
            <a:extLst>
              <a:ext uri="{FF2B5EF4-FFF2-40B4-BE49-F238E27FC236}">
                <a16:creationId xmlns:a16="http://schemas.microsoft.com/office/drawing/2014/main" id="{B9F9957E-5067-CC4C-B206-D9195B080F1A}"/>
              </a:ext>
            </a:extLst>
          </p:cNvPr>
          <p:cNvGraphicFramePr/>
          <p:nvPr>
            <p:extLst>
              <p:ext uri="{D42A27DB-BD31-4B8C-83A1-F6EECF244321}">
                <p14:modId xmlns:p14="http://schemas.microsoft.com/office/powerpoint/2010/main" val="2111226821"/>
              </p:ext>
            </p:extLst>
          </p:nvPr>
        </p:nvGraphicFramePr>
        <p:xfrm>
          <a:off x="4110227" y="1352053"/>
          <a:ext cx="6522667" cy="434844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upo 5">
            <a:extLst>
              <a:ext uri="{FF2B5EF4-FFF2-40B4-BE49-F238E27FC236}">
                <a16:creationId xmlns:a16="http://schemas.microsoft.com/office/drawing/2014/main" id="{F4A191F4-169D-0C47-B0E4-D9353B5A9CD9}"/>
              </a:ext>
            </a:extLst>
          </p:cNvPr>
          <p:cNvGrpSpPr/>
          <p:nvPr/>
        </p:nvGrpSpPr>
        <p:grpSpPr>
          <a:xfrm>
            <a:off x="1129663" y="2528058"/>
            <a:ext cx="1236518" cy="1274618"/>
            <a:chOff x="5659582" y="-1496291"/>
            <a:chExt cx="1236518" cy="1274618"/>
          </a:xfrm>
        </p:grpSpPr>
        <p:cxnSp>
          <p:nvCxnSpPr>
            <p:cNvPr id="7" name="Conector recto 6">
              <a:extLst>
                <a:ext uri="{FF2B5EF4-FFF2-40B4-BE49-F238E27FC236}">
                  <a16:creationId xmlns:a16="http://schemas.microsoft.com/office/drawing/2014/main" id="{26AA0D9E-E7C2-944C-B138-322E3FFB0657}"/>
                </a:ext>
              </a:extLst>
            </p:cNvPr>
            <p:cNvCxnSpPr/>
            <p:nvPr/>
          </p:nvCxnSpPr>
          <p:spPr>
            <a:xfrm>
              <a:off x="5659582" y="-883226"/>
              <a:ext cx="1236518" cy="0"/>
            </a:xfrm>
            <a:prstGeom prst="line">
              <a:avLst/>
            </a:prstGeom>
            <a:ln w="15875">
              <a:solidFill>
                <a:srgbClr val="FF7B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D98422B7-3BF0-4E4C-803D-1492AE9DCCA4}"/>
                </a:ext>
              </a:extLst>
            </p:cNvPr>
            <p:cNvCxnSpPr>
              <a:cxnSpLocks/>
            </p:cNvCxnSpPr>
            <p:nvPr/>
          </p:nvCxnSpPr>
          <p:spPr>
            <a:xfrm flipV="1">
              <a:off x="6241473" y="-1496291"/>
              <a:ext cx="0" cy="1274618"/>
            </a:xfrm>
            <a:prstGeom prst="line">
              <a:avLst/>
            </a:prstGeom>
            <a:ln w="15875">
              <a:solidFill>
                <a:srgbClr val="FF7B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577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B5700D10-743E-424D-B580-70C424F16D49}"/>
              </a:ext>
            </a:extLst>
          </p:cNvPr>
          <p:cNvGrpSpPr/>
          <p:nvPr/>
        </p:nvGrpSpPr>
        <p:grpSpPr>
          <a:xfrm>
            <a:off x="0" y="0"/>
            <a:ext cx="12192000" cy="6858000"/>
            <a:chOff x="0" y="0"/>
            <a:chExt cx="12192000" cy="6858000"/>
          </a:xfrm>
        </p:grpSpPr>
        <p:pic>
          <p:nvPicPr>
            <p:cNvPr id="18" name="Imagen 17">
              <a:extLst>
                <a:ext uri="{FF2B5EF4-FFF2-40B4-BE49-F238E27FC236}">
                  <a16:creationId xmlns:a16="http://schemas.microsoft.com/office/drawing/2014/main" id="{493F5CC9-AB28-FB40-9BC6-8218440F7E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Rectángulo 18">
              <a:extLst>
                <a:ext uri="{FF2B5EF4-FFF2-40B4-BE49-F238E27FC236}">
                  <a16:creationId xmlns:a16="http://schemas.microsoft.com/office/drawing/2014/main" id="{A67F3584-0A26-C547-86C6-1C13E4E600E6}"/>
                </a:ext>
              </a:extLst>
            </p:cNvPr>
            <p:cNvSpPr/>
            <p:nvPr/>
          </p:nvSpPr>
          <p:spPr>
            <a:xfrm>
              <a:off x="914400" y="2246811"/>
              <a:ext cx="1841863" cy="1946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20" name="Grupo 19">
            <a:extLst>
              <a:ext uri="{FF2B5EF4-FFF2-40B4-BE49-F238E27FC236}">
                <a16:creationId xmlns:a16="http://schemas.microsoft.com/office/drawing/2014/main" id="{24C56D48-2CCF-984E-9A8E-E493CA631845}"/>
              </a:ext>
            </a:extLst>
          </p:cNvPr>
          <p:cNvGrpSpPr/>
          <p:nvPr/>
        </p:nvGrpSpPr>
        <p:grpSpPr>
          <a:xfrm>
            <a:off x="1129663" y="2528058"/>
            <a:ext cx="1236518" cy="1274618"/>
            <a:chOff x="5659582" y="-1496291"/>
            <a:chExt cx="1236518" cy="1274618"/>
          </a:xfrm>
        </p:grpSpPr>
        <p:cxnSp>
          <p:nvCxnSpPr>
            <p:cNvPr id="21" name="Conector recto 20">
              <a:extLst>
                <a:ext uri="{FF2B5EF4-FFF2-40B4-BE49-F238E27FC236}">
                  <a16:creationId xmlns:a16="http://schemas.microsoft.com/office/drawing/2014/main" id="{B1768919-A8CF-4140-9671-DF00C13F4104}"/>
                </a:ext>
              </a:extLst>
            </p:cNvPr>
            <p:cNvCxnSpPr/>
            <p:nvPr/>
          </p:nvCxnSpPr>
          <p:spPr>
            <a:xfrm>
              <a:off x="5659582" y="-883226"/>
              <a:ext cx="1236518" cy="0"/>
            </a:xfrm>
            <a:prstGeom prst="line">
              <a:avLst/>
            </a:prstGeom>
            <a:ln w="15875">
              <a:solidFill>
                <a:srgbClr val="FF7B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9E893D77-079F-9E41-8CB7-C9862E5A3BFD}"/>
                </a:ext>
              </a:extLst>
            </p:cNvPr>
            <p:cNvCxnSpPr>
              <a:cxnSpLocks/>
            </p:cNvCxnSpPr>
            <p:nvPr/>
          </p:nvCxnSpPr>
          <p:spPr>
            <a:xfrm flipV="1">
              <a:off x="6241473" y="-1496291"/>
              <a:ext cx="0" cy="1274618"/>
            </a:xfrm>
            <a:prstGeom prst="line">
              <a:avLst/>
            </a:prstGeom>
            <a:ln w="15875">
              <a:solidFill>
                <a:srgbClr val="FF7B00"/>
              </a:solidFill>
            </a:ln>
          </p:spPr>
          <p:style>
            <a:lnRef idx="1">
              <a:schemeClr val="accent1"/>
            </a:lnRef>
            <a:fillRef idx="0">
              <a:schemeClr val="accent1"/>
            </a:fillRef>
            <a:effectRef idx="0">
              <a:schemeClr val="accent1"/>
            </a:effectRef>
            <a:fontRef idx="minor">
              <a:schemeClr val="tx1"/>
            </a:fontRef>
          </p:style>
        </p:cxnSp>
      </p:grpSp>
      <p:sp>
        <p:nvSpPr>
          <p:cNvPr id="3" name="Shape 1304">
            <a:extLst>
              <a:ext uri="{FF2B5EF4-FFF2-40B4-BE49-F238E27FC236}">
                <a16:creationId xmlns:a16="http://schemas.microsoft.com/office/drawing/2014/main" id="{1BC4241C-D1D5-F140-850D-99064D9FA535}"/>
              </a:ext>
            </a:extLst>
          </p:cNvPr>
          <p:cNvSpPr/>
          <p:nvPr/>
        </p:nvSpPr>
        <p:spPr>
          <a:xfrm>
            <a:off x="1816072" y="2580592"/>
            <a:ext cx="1812345"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dirty="0">
                <a:solidFill>
                  <a:srgbClr val="FF7B00"/>
                </a:solidFill>
              </a:rPr>
              <a:t>TÍTULO</a:t>
            </a:r>
            <a:endParaRPr lang="es-ES" dirty="0">
              <a:solidFill>
                <a:srgbClr val="FF7B00"/>
              </a:solidFill>
            </a:endParaRPr>
          </a:p>
        </p:txBody>
      </p:sp>
      <p:graphicFrame>
        <p:nvGraphicFramePr>
          <p:cNvPr id="4" name="Gráfico 3">
            <a:extLst>
              <a:ext uri="{FF2B5EF4-FFF2-40B4-BE49-F238E27FC236}">
                <a16:creationId xmlns:a16="http://schemas.microsoft.com/office/drawing/2014/main" id="{12AC564E-EE43-2646-A63C-32D6ED70D36A}"/>
              </a:ext>
            </a:extLst>
          </p:cNvPr>
          <p:cNvGraphicFramePr/>
          <p:nvPr>
            <p:extLst>
              <p:ext uri="{D42A27DB-BD31-4B8C-83A1-F6EECF244321}">
                <p14:modId xmlns:p14="http://schemas.microsoft.com/office/powerpoint/2010/main" val="3296483050"/>
              </p:ext>
            </p:extLst>
          </p:nvPr>
        </p:nvGraphicFramePr>
        <p:xfrm>
          <a:off x="4163460" y="1317481"/>
          <a:ext cx="6334555" cy="4223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14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5FAE60A7-7AEF-C847-B8D7-D6B0A456AD12}"/>
              </a:ext>
            </a:extLst>
          </p:cNvPr>
          <p:cNvGrpSpPr/>
          <p:nvPr/>
        </p:nvGrpSpPr>
        <p:grpSpPr>
          <a:xfrm>
            <a:off x="0" y="0"/>
            <a:ext cx="12192000" cy="6858000"/>
            <a:chOff x="0" y="0"/>
            <a:chExt cx="12192000" cy="6858000"/>
          </a:xfrm>
        </p:grpSpPr>
        <p:pic>
          <p:nvPicPr>
            <p:cNvPr id="3" name="Imagen 2">
              <a:extLst>
                <a:ext uri="{FF2B5EF4-FFF2-40B4-BE49-F238E27FC236}">
                  <a16:creationId xmlns:a16="http://schemas.microsoft.com/office/drawing/2014/main" id="{18B5D244-70E6-444C-A165-D963B4E2C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FA199C45-B81F-FB4A-8688-40126A0A557C}"/>
                </a:ext>
              </a:extLst>
            </p:cNvPr>
            <p:cNvSpPr/>
            <p:nvPr/>
          </p:nvSpPr>
          <p:spPr>
            <a:xfrm>
              <a:off x="744583" y="561703"/>
              <a:ext cx="2259874" cy="1920240"/>
            </a:xfrm>
            <a:prstGeom prst="rect">
              <a:avLst/>
            </a:prstGeom>
            <a:solidFill>
              <a:srgbClr val="FF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Shape 1304">
            <a:extLst>
              <a:ext uri="{FF2B5EF4-FFF2-40B4-BE49-F238E27FC236}">
                <a16:creationId xmlns:a16="http://schemas.microsoft.com/office/drawing/2014/main" id="{13E5E209-A54D-7941-BF04-546EF7D18645}"/>
              </a:ext>
            </a:extLst>
          </p:cNvPr>
          <p:cNvSpPr/>
          <p:nvPr/>
        </p:nvSpPr>
        <p:spPr>
          <a:xfrm>
            <a:off x="1786889" y="873129"/>
            <a:ext cx="6092515"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lang="es-ES" dirty="0">
                <a:solidFill>
                  <a:schemeClr val="bg1"/>
                </a:solidFill>
              </a:rPr>
              <a:t>CUADRO COMPARATIVO</a:t>
            </a:r>
          </a:p>
        </p:txBody>
      </p:sp>
      <p:graphicFrame>
        <p:nvGraphicFramePr>
          <p:cNvPr id="5" name="Tabla 4">
            <a:extLst>
              <a:ext uri="{FF2B5EF4-FFF2-40B4-BE49-F238E27FC236}">
                <a16:creationId xmlns:a16="http://schemas.microsoft.com/office/drawing/2014/main" id="{B7BC9127-077C-9D46-A185-D79209204A2D}"/>
              </a:ext>
            </a:extLst>
          </p:cNvPr>
          <p:cNvGraphicFramePr>
            <a:graphicFrameLocks noGrp="1"/>
          </p:cNvGraphicFramePr>
          <p:nvPr>
            <p:extLst>
              <p:ext uri="{D42A27DB-BD31-4B8C-83A1-F6EECF244321}">
                <p14:modId xmlns:p14="http://schemas.microsoft.com/office/powerpoint/2010/main" val="2711912295"/>
              </p:ext>
            </p:extLst>
          </p:nvPr>
        </p:nvGraphicFramePr>
        <p:xfrm>
          <a:off x="2031999" y="2928551"/>
          <a:ext cx="8128002" cy="14782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17796568"/>
                    </a:ext>
                  </a:extLst>
                </a:gridCol>
                <a:gridCol w="1354667">
                  <a:extLst>
                    <a:ext uri="{9D8B030D-6E8A-4147-A177-3AD203B41FA5}">
                      <a16:colId xmlns:a16="http://schemas.microsoft.com/office/drawing/2014/main" val="2201211446"/>
                    </a:ext>
                  </a:extLst>
                </a:gridCol>
                <a:gridCol w="1354667">
                  <a:extLst>
                    <a:ext uri="{9D8B030D-6E8A-4147-A177-3AD203B41FA5}">
                      <a16:colId xmlns:a16="http://schemas.microsoft.com/office/drawing/2014/main" val="1603944835"/>
                    </a:ext>
                  </a:extLst>
                </a:gridCol>
                <a:gridCol w="1354667">
                  <a:extLst>
                    <a:ext uri="{9D8B030D-6E8A-4147-A177-3AD203B41FA5}">
                      <a16:colId xmlns:a16="http://schemas.microsoft.com/office/drawing/2014/main" val="2486576207"/>
                    </a:ext>
                  </a:extLst>
                </a:gridCol>
                <a:gridCol w="1354667">
                  <a:extLst>
                    <a:ext uri="{9D8B030D-6E8A-4147-A177-3AD203B41FA5}">
                      <a16:colId xmlns:a16="http://schemas.microsoft.com/office/drawing/2014/main" val="3162241355"/>
                    </a:ext>
                  </a:extLst>
                </a:gridCol>
                <a:gridCol w="1354667">
                  <a:extLst>
                    <a:ext uri="{9D8B030D-6E8A-4147-A177-3AD203B41FA5}">
                      <a16:colId xmlns:a16="http://schemas.microsoft.com/office/drawing/2014/main" val="899649285"/>
                    </a:ext>
                  </a:extLst>
                </a:gridCol>
              </a:tblGrid>
              <a:tr h="275446">
                <a:tc>
                  <a:txBody>
                    <a:bodyPr/>
                    <a:lstStyle/>
                    <a:p>
                      <a:endParaRPr lang="es-CL" dirty="0"/>
                    </a:p>
                  </a:txBody>
                  <a:tcPr>
                    <a:solidFill>
                      <a:schemeClr val="tx1"/>
                    </a:solidFill>
                  </a:tcPr>
                </a:tc>
                <a:tc>
                  <a:txBody>
                    <a:bodyPr/>
                    <a:lstStyle/>
                    <a:p>
                      <a:endParaRPr lang="es-CL" dirty="0"/>
                    </a:p>
                  </a:txBody>
                  <a:tcPr>
                    <a:solidFill>
                      <a:srgbClr val="000000"/>
                    </a:solidFill>
                  </a:tcPr>
                </a:tc>
                <a:tc>
                  <a:txBody>
                    <a:bodyPr/>
                    <a:lstStyle/>
                    <a:p>
                      <a:endParaRPr lang="es-CL" dirty="0"/>
                    </a:p>
                  </a:txBody>
                  <a:tcPr>
                    <a:solidFill>
                      <a:srgbClr val="000000"/>
                    </a:solidFill>
                  </a:tcPr>
                </a:tc>
                <a:tc>
                  <a:txBody>
                    <a:bodyPr/>
                    <a:lstStyle/>
                    <a:p>
                      <a:endParaRPr lang="es-CL" dirty="0"/>
                    </a:p>
                  </a:txBody>
                  <a:tcPr>
                    <a:solidFill>
                      <a:srgbClr val="000000"/>
                    </a:solidFill>
                  </a:tcPr>
                </a:tc>
                <a:tc>
                  <a:txBody>
                    <a:bodyPr/>
                    <a:lstStyle/>
                    <a:p>
                      <a:endParaRPr lang="es-CL" dirty="0"/>
                    </a:p>
                  </a:txBody>
                  <a:tcPr>
                    <a:solidFill>
                      <a:srgbClr val="000000"/>
                    </a:solidFill>
                  </a:tcPr>
                </a:tc>
                <a:tc>
                  <a:txBody>
                    <a:bodyPr/>
                    <a:lstStyle/>
                    <a:p>
                      <a:endParaRPr lang="es-CL" dirty="0"/>
                    </a:p>
                  </a:txBody>
                  <a:tcPr>
                    <a:solidFill>
                      <a:srgbClr val="000000"/>
                    </a:solidFill>
                  </a:tcPr>
                </a:tc>
                <a:extLst>
                  <a:ext uri="{0D108BD9-81ED-4DB2-BD59-A6C34878D82A}">
                    <a16:rowId xmlns:a16="http://schemas.microsoft.com/office/drawing/2014/main" val="2519543828"/>
                  </a:ext>
                </a:extLst>
              </a:tr>
              <a:tr h="370840">
                <a:tc>
                  <a:txBody>
                    <a:bodyPr/>
                    <a:lstStyle/>
                    <a:p>
                      <a:endParaRPr lang="es-CL" dirty="0"/>
                    </a:p>
                  </a:txBody>
                  <a:tcPr/>
                </a:tc>
                <a:tc>
                  <a:txBody>
                    <a:bodyPr/>
                    <a:lstStyle/>
                    <a:p>
                      <a:endParaRPr lang="es-CL" dirty="0"/>
                    </a:p>
                  </a:txBody>
                  <a:tcPr/>
                </a:tc>
                <a:tc>
                  <a:txBody>
                    <a:bodyPr/>
                    <a:lstStyle/>
                    <a:p>
                      <a:endParaRPr lang="es-CL" dirty="0"/>
                    </a:p>
                  </a:txBody>
                  <a:tcPr/>
                </a:tc>
                <a:tc>
                  <a:txBody>
                    <a:bodyPr/>
                    <a:lstStyle/>
                    <a:p>
                      <a:endParaRPr lang="es-CL" dirty="0"/>
                    </a:p>
                  </a:txBody>
                  <a:tcPr/>
                </a:tc>
                <a:tc>
                  <a:txBody>
                    <a:bodyPr/>
                    <a:lstStyle/>
                    <a:p>
                      <a:endParaRPr lang="es-CL" dirty="0"/>
                    </a:p>
                  </a:txBody>
                  <a:tcPr/>
                </a:tc>
                <a:tc>
                  <a:txBody>
                    <a:bodyPr/>
                    <a:lstStyle/>
                    <a:p>
                      <a:endParaRPr lang="es-CL" dirty="0"/>
                    </a:p>
                  </a:txBody>
                  <a:tcPr/>
                </a:tc>
                <a:extLst>
                  <a:ext uri="{0D108BD9-81ED-4DB2-BD59-A6C34878D82A}">
                    <a16:rowId xmlns:a16="http://schemas.microsoft.com/office/drawing/2014/main" val="3999361705"/>
                  </a:ext>
                </a:extLst>
              </a:tr>
              <a:tr h="370840">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2878658267"/>
                  </a:ext>
                </a:extLst>
              </a:tr>
              <a:tr h="370840">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val="1753263956"/>
                  </a:ext>
                </a:extLst>
              </a:tr>
            </a:tbl>
          </a:graphicData>
        </a:graphic>
      </p:graphicFrame>
      <p:grpSp>
        <p:nvGrpSpPr>
          <p:cNvPr id="7" name="Grupo 6">
            <a:extLst>
              <a:ext uri="{FF2B5EF4-FFF2-40B4-BE49-F238E27FC236}">
                <a16:creationId xmlns:a16="http://schemas.microsoft.com/office/drawing/2014/main" id="{E7BC3218-7958-C04A-ADF9-0592417664E7}"/>
              </a:ext>
            </a:extLst>
          </p:cNvPr>
          <p:cNvGrpSpPr/>
          <p:nvPr/>
        </p:nvGrpSpPr>
        <p:grpSpPr>
          <a:xfrm>
            <a:off x="1168630" y="918609"/>
            <a:ext cx="1236518" cy="1274618"/>
            <a:chOff x="5659582" y="-1496291"/>
            <a:chExt cx="1236518" cy="1274618"/>
          </a:xfrm>
        </p:grpSpPr>
        <p:cxnSp>
          <p:nvCxnSpPr>
            <p:cNvPr id="8" name="Conector recto 7">
              <a:extLst>
                <a:ext uri="{FF2B5EF4-FFF2-40B4-BE49-F238E27FC236}">
                  <a16:creationId xmlns:a16="http://schemas.microsoft.com/office/drawing/2014/main" id="{D4AA6590-8F90-8F4C-BB12-A1225D19CB13}"/>
                </a:ext>
              </a:extLst>
            </p:cNvPr>
            <p:cNvCxnSpPr/>
            <p:nvPr/>
          </p:nvCxnSpPr>
          <p:spPr>
            <a:xfrm>
              <a:off x="5659582" y="-883226"/>
              <a:ext cx="12365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778EAFC3-B04C-AA41-BC21-5B62DA81AD85}"/>
                </a:ext>
              </a:extLst>
            </p:cNvPr>
            <p:cNvCxnSpPr>
              <a:cxnSpLocks/>
            </p:cNvCxnSpPr>
            <p:nvPr/>
          </p:nvCxnSpPr>
          <p:spPr>
            <a:xfrm flipV="1">
              <a:off x="6241473" y="-1496291"/>
              <a:ext cx="0" cy="12746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703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7E447FF-6BCA-6A49-B368-992EBA86AE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254">
            <a:extLst>
              <a:ext uri="{FF2B5EF4-FFF2-40B4-BE49-F238E27FC236}">
                <a16:creationId xmlns:a16="http://schemas.microsoft.com/office/drawing/2014/main" id="{603EF49E-CC8F-C740-B731-EE98484ADD22}"/>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FF7B00"/>
                </a:solidFill>
              </a:rPr>
              <a:t>FECHA, LUGAR, AUTORES O PIE DE PÁGINA.</a:t>
            </a:r>
          </a:p>
        </p:txBody>
      </p:sp>
      <p:sp>
        <p:nvSpPr>
          <p:cNvPr id="5" name="Shape 1304">
            <a:extLst>
              <a:ext uri="{FF2B5EF4-FFF2-40B4-BE49-F238E27FC236}">
                <a16:creationId xmlns:a16="http://schemas.microsoft.com/office/drawing/2014/main" id="{E0C07547-753A-E146-BB6D-B1B4A59D09CB}"/>
              </a:ext>
            </a:extLst>
          </p:cNvPr>
          <p:cNvSpPr/>
          <p:nvPr/>
        </p:nvSpPr>
        <p:spPr>
          <a:xfrm>
            <a:off x="461896" y="2351782"/>
            <a:ext cx="6404820"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solidFill>
                  <a:srgbClr val="A19688"/>
                </a:solidFill>
                <a:latin typeface="Rockwell"/>
                <a:ea typeface="Rockwell"/>
                <a:cs typeface="Rockwell"/>
                <a:sym typeface="Rockwell"/>
              </a:defRPr>
            </a:lvl1pPr>
          </a:lstStyle>
          <a:p>
            <a:r>
              <a:rPr dirty="0">
                <a:solidFill>
                  <a:srgbClr val="FF7B00"/>
                </a:solidFill>
              </a:rPr>
              <a:t>TÍTULO</a:t>
            </a:r>
            <a:endParaRPr lang="es-ES" dirty="0">
              <a:solidFill>
                <a:srgbClr val="FF7B00"/>
              </a:solidFill>
            </a:endParaRPr>
          </a:p>
          <a:p>
            <a:r>
              <a:rPr dirty="0">
                <a:solidFill>
                  <a:srgbClr val="FF7B00"/>
                </a:solidFill>
              </a:rPr>
              <a:t>PRESENTACIÓN</a:t>
            </a:r>
          </a:p>
        </p:txBody>
      </p:sp>
      <p:sp>
        <p:nvSpPr>
          <p:cNvPr id="6" name="Shape 1305">
            <a:extLst>
              <a:ext uri="{FF2B5EF4-FFF2-40B4-BE49-F238E27FC236}">
                <a16:creationId xmlns:a16="http://schemas.microsoft.com/office/drawing/2014/main" id="{B58DB4A3-66E5-2B4E-A341-BA464AD1EDD8}"/>
              </a:ext>
            </a:extLst>
          </p:cNvPr>
          <p:cNvSpPr/>
          <p:nvPr/>
        </p:nvSpPr>
        <p:spPr>
          <a:xfrm>
            <a:off x="461896" y="3429000"/>
            <a:ext cx="480089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pc="69"/>
            </a:lvl1pPr>
          </a:lstStyle>
          <a:p>
            <a:r>
              <a:rPr dirty="0" err="1">
                <a:solidFill>
                  <a:srgbClr val="FF7B00"/>
                </a:solidFill>
              </a:rPr>
              <a:t>Vivamus</a:t>
            </a:r>
            <a:r>
              <a:rPr dirty="0">
                <a:solidFill>
                  <a:srgbClr val="FF7B00"/>
                </a:solidFill>
              </a:rPr>
              <a:t> </a:t>
            </a:r>
            <a:r>
              <a:rPr dirty="0" err="1">
                <a:solidFill>
                  <a:srgbClr val="FF7B00"/>
                </a:solidFill>
              </a:rPr>
              <a:t>sagittis</a:t>
            </a:r>
            <a:r>
              <a:rPr dirty="0">
                <a:solidFill>
                  <a:srgbClr val="FF7B00"/>
                </a:solidFill>
              </a:rPr>
              <a:t> </a:t>
            </a:r>
            <a:r>
              <a:rPr dirty="0" err="1">
                <a:solidFill>
                  <a:srgbClr val="FF7B00"/>
                </a:solidFill>
              </a:rPr>
              <a:t>lacus</a:t>
            </a:r>
            <a:r>
              <a:rPr dirty="0">
                <a:solidFill>
                  <a:srgbClr val="FF7B00"/>
                </a:solidFill>
              </a:rPr>
              <a:t> vel</a:t>
            </a:r>
            <a:r>
              <a:rPr lang="es-ES" dirty="0">
                <a:solidFill>
                  <a:srgbClr val="FF7B00"/>
                </a:solidFill>
              </a:rPr>
              <a:t>.</a:t>
            </a:r>
            <a:endParaRPr dirty="0">
              <a:solidFill>
                <a:srgbClr val="FF7B00"/>
              </a:solidFill>
            </a:endParaRPr>
          </a:p>
        </p:txBody>
      </p:sp>
      <p:sp>
        <p:nvSpPr>
          <p:cNvPr id="7" name="Shape 1326">
            <a:extLst>
              <a:ext uri="{FF2B5EF4-FFF2-40B4-BE49-F238E27FC236}">
                <a16:creationId xmlns:a16="http://schemas.microsoft.com/office/drawing/2014/main" id="{00F710A7-DC0C-3342-B08F-BBE3CB915A78}"/>
              </a:ext>
            </a:extLst>
          </p:cNvPr>
          <p:cNvSpPr/>
          <p:nvPr/>
        </p:nvSpPr>
        <p:spPr>
          <a:xfrm>
            <a:off x="5060930" y="2440812"/>
            <a:ext cx="3133457" cy="19763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110000"/>
              </a:lnSpc>
              <a:defRPr sz="1400" spc="20"/>
            </a:pPr>
            <a:r>
              <a:rPr dirty="0">
                <a:solidFill>
                  <a:schemeClr val="bg1"/>
                </a:solidFill>
              </a:rPr>
              <a:t>Donec non dignissim urna. Praesent volutpat nisl non urna porta id bibendum sem volutpat. Phasellus congue velit et urna tempor in eleifend tellus viverra. Praesent imperdiet, nisl aliquet gravida congue, dui ante venenatis risus, quis fringilla nulla magna vel ligula. </a:t>
            </a:r>
          </a:p>
        </p:txBody>
      </p:sp>
      <p:sp>
        <p:nvSpPr>
          <p:cNvPr id="8" name="Elipse 7">
            <a:extLst>
              <a:ext uri="{FF2B5EF4-FFF2-40B4-BE49-F238E27FC236}">
                <a16:creationId xmlns:a16="http://schemas.microsoft.com/office/drawing/2014/main" id="{10A0D280-97D3-2344-B548-D33468DFE406}"/>
              </a:ext>
            </a:extLst>
          </p:cNvPr>
          <p:cNvSpPr/>
          <p:nvPr/>
        </p:nvSpPr>
        <p:spPr>
          <a:xfrm>
            <a:off x="4855822" y="2531171"/>
            <a:ext cx="130629" cy="130629"/>
          </a:xfrm>
          <a:prstGeom prst="ellipse">
            <a:avLst/>
          </a:prstGeom>
          <a:solidFill>
            <a:srgbClr val="FF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Tree>
    <p:extLst>
      <p:ext uri="{BB962C8B-B14F-4D97-AF65-F5344CB8AC3E}">
        <p14:creationId xmlns:p14="http://schemas.microsoft.com/office/powerpoint/2010/main" val="257759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80E41A-B461-CB44-9B8C-29FB97BE02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386">
            <a:extLst>
              <a:ext uri="{FF2B5EF4-FFF2-40B4-BE49-F238E27FC236}">
                <a16:creationId xmlns:a16="http://schemas.microsoft.com/office/drawing/2014/main" id="{D5A1D9A6-8467-514A-8D69-E9EF8930EDDF}"/>
              </a:ext>
            </a:extLst>
          </p:cNvPr>
          <p:cNvSpPr/>
          <p:nvPr/>
        </p:nvSpPr>
        <p:spPr>
          <a:xfrm>
            <a:off x="3854942" y="2746820"/>
            <a:ext cx="5825204" cy="175432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r">
              <a:defRPr spc="20">
                <a:solidFill>
                  <a:srgbClr val="FFFFFF"/>
                </a:solidFill>
              </a:defRPr>
            </a:pPr>
            <a:r>
              <a:rPr dirty="0">
                <a:solidFill>
                  <a:schemeClr val="bg1"/>
                </a:solidFill>
              </a:rP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5" name="Shape 1254">
            <a:extLst>
              <a:ext uri="{FF2B5EF4-FFF2-40B4-BE49-F238E27FC236}">
                <a16:creationId xmlns:a16="http://schemas.microsoft.com/office/drawing/2014/main" id="{F1E63598-8C09-BE46-A7EE-621CA0D569F4}"/>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pPr algn="l"/>
            <a:r>
              <a:rPr sz="800" dirty="0">
                <a:solidFill>
                  <a:schemeClr val="bg1"/>
                </a:solidFill>
              </a:rPr>
              <a:t>FECHA, LUGAR, AUTORES O PIE DE PÁGINA.</a:t>
            </a:r>
          </a:p>
        </p:txBody>
      </p:sp>
      <p:grpSp>
        <p:nvGrpSpPr>
          <p:cNvPr id="7" name="Grupo 6">
            <a:extLst>
              <a:ext uri="{FF2B5EF4-FFF2-40B4-BE49-F238E27FC236}">
                <a16:creationId xmlns:a16="http://schemas.microsoft.com/office/drawing/2014/main" id="{6F6D0EFF-92F0-924A-AD4C-BBED9D339901}"/>
              </a:ext>
            </a:extLst>
          </p:cNvPr>
          <p:cNvGrpSpPr/>
          <p:nvPr/>
        </p:nvGrpSpPr>
        <p:grpSpPr>
          <a:xfrm>
            <a:off x="9346122" y="3988872"/>
            <a:ext cx="1236518" cy="1274618"/>
            <a:chOff x="5659582" y="-1496291"/>
            <a:chExt cx="1236518" cy="1274618"/>
          </a:xfrm>
        </p:grpSpPr>
        <p:cxnSp>
          <p:nvCxnSpPr>
            <p:cNvPr id="8" name="Conector recto 7">
              <a:extLst>
                <a:ext uri="{FF2B5EF4-FFF2-40B4-BE49-F238E27FC236}">
                  <a16:creationId xmlns:a16="http://schemas.microsoft.com/office/drawing/2014/main" id="{8CE9C90E-3143-E049-B665-A15174DE0B55}"/>
                </a:ext>
              </a:extLst>
            </p:cNvPr>
            <p:cNvCxnSpPr/>
            <p:nvPr/>
          </p:nvCxnSpPr>
          <p:spPr>
            <a:xfrm>
              <a:off x="5659582" y="-883226"/>
              <a:ext cx="12365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D4509F2E-EDDE-DE42-BA1E-79401C09E1A9}"/>
                </a:ext>
              </a:extLst>
            </p:cNvPr>
            <p:cNvCxnSpPr>
              <a:cxnSpLocks/>
            </p:cNvCxnSpPr>
            <p:nvPr/>
          </p:nvCxnSpPr>
          <p:spPr>
            <a:xfrm flipV="1">
              <a:off x="6241473" y="-1496291"/>
              <a:ext cx="0" cy="12746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890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2D35375-FA62-E947-964E-67FAE3AA1B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148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8F6E303-981F-E345-B1B3-998E493DCE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upo 4">
            <a:extLst>
              <a:ext uri="{FF2B5EF4-FFF2-40B4-BE49-F238E27FC236}">
                <a16:creationId xmlns:a16="http://schemas.microsoft.com/office/drawing/2014/main" id="{1C601C3A-1802-8B43-AF8A-829728B135B2}"/>
              </a:ext>
            </a:extLst>
          </p:cNvPr>
          <p:cNvGrpSpPr/>
          <p:nvPr/>
        </p:nvGrpSpPr>
        <p:grpSpPr>
          <a:xfrm>
            <a:off x="3829904" y="3770211"/>
            <a:ext cx="1236518" cy="1274618"/>
            <a:chOff x="5659582" y="-1496291"/>
            <a:chExt cx="1236518" cy="1274618"/>
          </a:xfrm>
        </p:grpSpPr>
        <p:cxnSp>
          <p:nvCxnSpPr>
            <p:cNvPr id="6" name="Conector recto 5">
              <a:extLst>
                <a:ext uri="{FF2B5EF4-FFF2-40B4-BE49-F238E27FC236}">
                  <a16:creationId xmlns:a16="http://schemas.microsoft.com/office/drawing/2014/main" id="{64BC8559-FD8B-B94E-8019-3520A51A61D0}"/>
                </a:ext>
              </a:extLst>
            </p:cNvPr>
            <p:cNvCxnSpPr/>
            <p:nvPr/>
          </p:nvCxnSpPr>
          <p:spPr>
            <a:xfrm>
              <a:off x="5659582" y="-883226"/>
              <a:ext cx="12365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72F8D6CA-D0AD-8144-B380-DC0ADAADC559}"/>
                </a:ext>
              </a:extLst>
            </p:cNvPr>
            <p:cNvCxnSpPr>
              <a:cxnSpLocks/>
            </p:cNvCxnSpPr>
            <p:nvPr/>
          </p:nvCxnSpPr>
          <p:spPr>
            <a:xfrm flipV="1">
              <a:off x="6241473" y="-1496291"/>
              <a:ext cx="0" cy="12746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723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7C0DB2-4B6B-DD4B-8FD0-C41AB7D4BD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255">
            <a:extLst>
              <a:ext uri="{FF2B5EF4-FFF2-40B4-BE49-F238E27FC236}">
                <a16:creationId xmlns:a16="http://schemas.microsoft.com/office/drawing/2014/main" id="{414AC28E-972F-0E46-8D51-D50536886A2F}"/>
              </a:ext>
            </a:extLst>
          </p:cNvPr>
          <p:cNvSpPr/>
          <p:nvPr/>
        </p:nvSpPr>
        <p:spPr>
          <a:xfrm>
            <a:off x="461896" y="1095632"/>
            <a:ext cx="7531180" cy="9787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80000"/>
              </a:lnSpc>
              <a:defRPr sz="3600" b="1" spc="69">
                <a:solidFill>
                  <a:srgbClr val="FFFFFF"/>
                </a:solidFill>
                <a:latin typeface="Rockwell"/>
                <a:ea typeface="Rockwell"/>
                <a:cs typeface="Rockwell"/>
                <a:sym typeface="Rockwell"/>
              </a:defRPr>
            </a:lvl1pPr>
          </a:lstStyle>
          <a:p>
            <a:r>
              <a:rPr dirty="0">
                <a:solidFill>
                  <a:schemeClr val="tx1"/>
                </a:solidFill>
              </a:rPr>
              <a:t>PORTADA </a:t>
            </a:r>
            <a:endParaRPr lang="es-ES" dirty="0">
              <a:solidFill>
                <a:schemeClr val="tx1"/>
              </a:solidFill>
            </a:endParaRPr>
          </a:p>
          <a:p>
            <a:r>
              <a:rPr dirty="0">
                <a:solidFill>
                  <a:schemeClr val="tx1"/>
                </a:solidFill>
              </a:rPr>
              <a:t>PRESENTACIÓN</a:t>
            </a:r>
          </a:p>
        </p:txBody>
      </p:sp>
      <p:sp>
        <p:nvSpPr>
          <p:cNvPr id="5" name="Shape 1256">
            <a:extLst>
              <a:ext uri="{FF2B5EF4-FFF2-40B4-BE49-F238E27FC236}">
                <a16:creationId xmlns:a16="http://schemas.microsoft.com/office/drawing/2014/main" id="{A71D1AE1-5B90-6F4B-A862-C65F5F405B80}"/>
              </a:ext>
            </a:extLst>
          </p:cNvPr>
          <p:cNvSpPr/>
          <p:nvPr/>
        </p:nvSpPr>
        <p:spPr>
          <a:xfrm>
            <a:off x="461896" y="2233220"/>
            <a:ext cx="7531180" cy="29418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ct val="80000"/>
              </a:lnSpc>
              <a:defRPr sz="2800" spc="70">
                <a:solidFill>
                  <a:srgbClr val="FFFFFF"/>
                </a:solidFill>
              </a:defRPr>
            </a:lvl1pPr>
          </a:lstStyle>
          <a:p>
            <a:r>
              <a:rPr sz="1600" dirty="0" err="1">
                <a:solidFill>
                  <a:schemeClr val="tx1"/>
                </a:solidFill>
              </a:rPr>
              <a:t>Subtítulo</a:t>
            </a:r>
            <a:r>
              <a:rPr sz="1600" dirty="0">
                <a:solidFill>
                  <a:schemeClr val="tx1"/>
                </a:solidFill>
              </a:rPr>
              <a:t> </a:t>
            </a:r>
            <a:r>
              <a:rPr sz="1600" dirty="0" err="1">
                <a:solidFill>
                  <a:schemeClr val="tx1"/>
                </a:solidFill>
              </a:rPr>
              <a:t>presentación</a:t>
            </a:r>
            <a:endParaRPr sz="1600" dirty="0">
              <a:solidFill>
                <a:schemeClr val="tx1"/>
              </a:solidFill>
            </a:endParaRPr>
          </a:p>
        </p:txBody>
      </p:sp>
      <p:sp>
        <p:nvSpPr>
          <p:cNvPr id="6" name="Shape 1254">
            <a:extLst>
              <a:ext uri="{FF2B5EF4-FFF2-40B4-BE49-F238E27FC236}">
                <a16:creationId xmlns:a16="http://schemas.microsoft.com/office/drawing/2014/main" id="{C929D45D-3EB8-6340-A1FC-3F940C750E92}"/>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pPr algn="l"/>
            <a:r>
              <a:rPr sz="800" dirty="0">
                <a:solidFill>
                  <a:schemeClr val="bg1"/>
                </a:solidFill>
              </a:rPr>
              <a:t>FECHA, LUGAR, AUTORES O PIE DE PÁGINA.</a:t>
            </a:r>
          </a:p>
        </p:txBody>
      </p:sp>
    </p:spTree>
    <p:extLst>
      <p:ext uri="{BB962C8B-B14F-4D97-AF65-F5344CB8AC3E}">
        <p14:creationId xmlns:p14="http://schemas.microsoft.com/office/powerpoint/2010/main" val="233201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E4EF067-7547-1E49-AD9D-1E03E8245C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266">
            <a:extLst>
              <a:ext uri="{FF2B5EF4-FFF2-40B4-BE49-F238E27FC236}">
                <a16:creationId xmlns:a16="http://schemas.microsoft.com/office/drawing/2014/main" id="{731ABD38-3863-3047-AEE5-937ECA946AD1}"/>
              </a:ext>
            </a:extLst>
          </p:cNvPr>
          <p:cNvSpPr/>
          <p:nvPr/>
        </p:nvSpPr>
        <p:spPr>
          <a:xfrm>
            <a:off x="5109480" y="1621855"/>
            <a:ext cx="3568701"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b="1">
                <a:latin typeface="Rockwell"/>
                <a:ea typeface="Rockwell"/>
                <a:cs typeface="Rockwell"/>
                <a:sym typeface="Rockwell"/>
              </a:defRPr>
            </a:lvl1pPr>
          </a:lstStyle>
          <a:p>
            <a:r>
              <a:rPr dirty="0">
                <a:solidFill>
                  <a:schemeClr val="bg1"/>
                </a:solidFill>
              </a:rPr>
              <a:t>ÍNDICE</a:t>
            </a:r>
          </a:p>
        </p:txBody>
      </p:sp>
      <p:sp>
        <p:nvSpPr>
          <p:cNvPr id="5" name="Shape 1267">
            <a:extLst>
              <a:ext uri="{FF2B5EF4-FFF2-40B4-BE49-F238E27FC236}">
                <a16:creationId xmlns:a16="http://schemas.microsoft.com/office/drawing/2014/main" id="{E8CA972C-7BB8-FB47-B279-EB9831048DFB}"/>
              </a:ext>
            </a:extLst>
          </p:cNvPr>
          <p:cNvSpPr/>
          <p:nvPr/>
        </p:nvSpPr>
        <p:spPr>
          <a:xfrm>
            <a:off x="5109479" y="2137216"/>
            <a:ext cx="480089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pc="69"/>
            </a:lvl1pPr>
          </a:lstStyle>
          <a:p>
            <a:r>
              <a:rPr dirty="0" err="1">
                <a:solidFill>
                  <a:schemeClr val="bg1"/>
                </a:solidFill>
              </a:rPr>
              <a:t>Vivamus</a:t>
            </a:r>
            <a:r>
              <a:rPr dirty="0">
                <a:solidFill>
                  <a:schemeClr val="bg1"/>
                </a:solidFill>
              </a:rPr>
              <a:t> </a:t>
            </a:r>
            <a:r>
              <a:rPr dirty="0" err="1">
                <a:solidFill>
                  <a:schemeClr val="bg1"/>
                </a:solidFill>
              </a:rPr>
              <a:t>sagittis</a:t>
            </a:r>
            <a:r>
              <a:rPr dirty="0">
                <a:solidFill>
                  <a:schemeClr val="bg1"/>
                </a:solidFill>
              </a:rPr>
              <a:t> </a:t>
            </a:r>
            <a:r>
              <a:rPr dirty="0" err="1">
                <a:solidFill>
                  <a:schemeClr val="bg1"/>
                </a:solidFill>
              </a:rPr>
              <a:t>lacus</a:t>
            </a:r>
            <a:r>
              <a:rPr dirty="0">
                <a:solidFill>
                  <a:schemeClr val="bg1"/>
                </a:solidFill>
              </a:rPr>
              <a:t> </a:t>
            </a:r>
            <a:r>
              <a:rPr dirty="0" err="1">
                <a:solidFill>
                  <a:schemeClr val="bg1"/>
                </a:solidFill>
              </a:rPr>
              <a:t>vel</a:t>
            </a:r>
            <a:r>
              <a:rPr dirty="0">
                <a:solidFill>
                  <a:schemeClr val="bg1"/>
                </a:solidFill>
              </a:rPr>
              <a:t> </a:t>
            </a:r>
            <a:r>
              <a:rPr dirty="0" err="1">
                <a:solidFill>
                  <a:schemeClr val="bg1"/>
                </a:solidFill>
              </a:rPr>
              <a:t>augue</a:t>
            </a:r>
            <a:r>
              <a:rPr dirty="0">
                <a:solidFill>
                  <a:schemeClr val="bg1"/>
                </a:solidFill>
              </a:rPr>
              <a:t> </a:t>
            </a:r>
            <a:r>
              <a:rPr dirty="0" err="1">
                <a:solidFill>
                  <a:schemeClr val="bg1"/>
                </a:solidFill>
              </a:rPr>
              <a:t>auctor</a:t>
            </a:r>
            <a:r>
              <a:rPr dirty="0">
                <a:solidFill>
                  <a:schemeClr val="bg1"/>
                </a:solidFill>
              </a:rPr>
              <a:t>.</a:t>
            </a:r>
          </a:p>
        </p:txBody>
      </p:sp>
      <p:sp>
        <p:nvSpPr>
          <p:cNvPr id="6" name="Shape 1268">
            <a:extLst>
              <a:ext uri="{FF2B5EF4-FFF2-40B4-BE49-F238E27FC236}">
                <a16:creationId xmlns:a16="http://schemas.microsoft.com/office/drawing/2014/main" id="{3ACE33E7-CB55-F445-B39C-D83271A121F6}"/>
              </a:ext>
            </a:extLst>
          </p:cNvPr>
          <p:cNvSpPr/>
          <p:nvPr/>
        </p:nvSpPr>
        <p:spPr>
          <a:xfrm>
            <a:off x="5549503" y="2784123"/>
            <a:ext cx="4392712" cy="20313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 </a:t>
            </a:r>
          </a:p>
          <a:p>
            <a:pPr algn="just">
              <a:defRPr sz="1400" spc="20"/>
            </a:pPr>
            <a:endParaRPr sz="1400" dirty="0">
              <a:solidFill>
                <a:schemeClr val="bg1"/>
              </a:solidFill>
            </a:endParaRPr>
          </a:p>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a:t>
            </a:r>
          </a:p>
          <a:p>
            <a:pPr algn="just">
              <a:defRPr sz="1400" spc="20"/>
            </a:pPr>
            <a:endParaRPr sz="1400" dirty="0">
              <a:solidFill>
                <a:schemeClr val="bg1"/>
              </a:solidFill>
            </a:endParaRPr>
          </a:p>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a:t>
            </a:r>
          </a:p>
          <a:p>
            <a:pPr algn="just">
              <a:defRPr sz="1400" spc="20"/>
            </a:pPr>
            <a:endParaRPr sz="1400" dirty="0">
              <a:solidFill>
                <a:schemeClr val="bg1"/>
              </a:solidFill>
            </a:endParaRPr>
          </a:p>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a:t>
            </a:r>
          </a:p>
          <a:p>
            <a:pPr algn="just">
              <a:defRPr sz="1400" spc="20"/>
            </a:pPr>
            <a:endParaRPr sz="1400" dirty="0">
              <a:solidFill>
                <a:schemeClr val="bg1"/>
              </a:solidFill>
            </a:endParaRPr>
          </a:p>
          <a:p>
            <a:pPr algn="just">
              <a:defRPr sz="1400" spc="20"/>
            </a:pPr>
            <a:r>
              <a:rPr sz="1400" dirty="0" err="1">
                <a:solidFill>
                  <a:schemeClr val="bg1"/>
                </a:solidFill>
              </a:rPr>
              <a:t>Donec</a:t>
            </a:r>
            <a:r>
              <a:rPr sz="1400" dirty="0">
                <a:solidFill>
                  <a:schemeClr val="bg1"/>
                </a:solidFill>
              </a:rPr>
              <a:t> non </a:t>
            </a:r>
            <a:r>
              <a:rPr sz="1400" dirty="0" err="1">
                <a:solidFill>
                  <a:schemeClr val="bg1"/>
                </a:solidFill>
              </a:rPr>
              <a:t>dignissim</a:t>
            </a:r>
            <a:r>
              <a:rPr sz="1400" dirty="0">
                <a:solidFill>
                  <a:schemeClr val="bg1"/>
                </a:solidFill>
              </a:rPr>
              <a:t> </a:t>
            </a:r>
            <a:r>
              <a:rPr sz="1400" dirty="0" err="1">
                <a:solidFill>
                  <a:schemeClr val="bg1"/>
                </a:solidFill>
              </a:rPr>
              <a:t>urna</a:t>
            </a:r>
            <a:r>
              <a:rPr sz="1400" dirty="0">
                <a:solidFill>
                  <a:schemeClr val="bg1"/>
                </a:solidFill>
              </a:rPr>
              <a:t>.</a:t>
            </a:r>
          </a:p>
        </p:txBody>
      </p:sp>
      <p:sp>
        <p:nvSpPr>
          <p:cNvPr id="7" name="Elipse 6">
            <a:extLst>
              <a:ext uri="{FF2B5EF4-FFF2-40B4-BE49-F238E27FC236}">
                <a16:creationId xmlns:a16="http://schemas.microsoft.com/office/drawing/2014/main" id="{AACC4663-8384-444D-BF43-F801D054A8C9}"/>
              </a:ext>
            </a:extLst>
          </p:cNvPr>
          <p:cNvSpPr/>
          <p:nvPr/>
        </p:nvSpPr>
        <p:spPr>
          <a:xfrm>
            <a:off x="5109479" y="2884727"/>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
        <p:nvSpPr>
          <p:cNvPr id="8" name="Elipse 7">
            <a:extLst>
              <a:ext uri="{FF2B5EF4-FFF2-40B4-BE49-F238E27FC236}">
                <a16:creationId xmlns:a16="http://schemas.microsoft.com/office/drawing/2014/main" id="{F4BBA2B0-56FC-1645-8712-7301E6D53B1B}"/>
              </a:ext>
            </a:extLst>
          </p:cNvPr>
          <p:cNvSpPr/>
          <p:nvPr/>
        </p:nvSpPr>
        <p:spPr>
          <a:xfrm>
            <a:off x="5109479" y="3309795"/>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
        <p:nvSpPr>
          <p:cNvPr id="9" name="Elipse 8">
            <a:extLst>
              <a:ext uri="{FF2B5EF4-FFF2-40B4-BE49-F238E27FC236}">
                <a16:creationId xmlns:a16="http://schemas.microsoft.com/office/drawing/2014/main" id="{B251A37D-A88C-444B-B4ED-A6C593B3B998}"/>
              </a:ext>
            </a:extLst>
          </p:cNvPr>
          <p:cNvSpPr/>
          <p:nvPr/>
        </p:nvSpPr>
        <p:spPr>
          <a:xfrm>
            <a:off x="5109479" y="3734863"/>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
        <p:nvSpPr>
          <p:cNvPr id="10" name="Elipse 9">
            <a:extLst>
              <a:ext uri="{FF2B5EF4-FFF2-40B4-BE49-F238E27FC236}">
                <a16:creationId xmlns:a16="http://schemas.microsoft.com/office/drawing/2014/main" id="{C1DFDCA7-FB2C-344F-A7A6-647D1959A676}"/>
              </a:ext>
            </a:extLst>
          </p:cNvPr>
          <p:cNvSpPr/>
          <p:nvPr/>
        </p:nvSpPr>
        <p:spPr>
          <a:xfrm>
            <a:off x="5109479" y="4159931"/>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
        <p:nvSpPr>
          <p:cNvPr id="11" name="Elipse 10">
            <a:extLst>
              <a:ext uri="{FF2B5EF4-FFF2-40B4-BE49-F238E27FC236}">
                <a16:creationId xmlns:a16="http://schemas.microsoft.com/office/drawing/2014/main" id="{AF6F4FC3-0CF0-AE45-907B-15F4FE05361C}"/>
              </a:ext>
            </a:extLst>
          </p:cNvPr>
          <p:cNvSpPr/>
          <p:nvPr/>
        </p:nvSpPr>
        <p:spPr>
          <a:xfrm>
            <a:off x="5109479" y="4584997"/>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1">
                  <a:lumMod val="65000"/>
                </a:schemeClr>
              </a:solidFill>
            </a:endParaRPr>
          </a:p>
        </p:txBody>
      </p:sp>
    </p:spTree>
    <p:extLst>
      <p:ext uri="{BB962C8B-B14F-4D97-AF65-F5344CB8AC3E}">
        <p14:creationId xmlns:p14="http://schemas.microsoft.com/office/powerpoint/2010/main" val="396004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64374A1-A324-1F48-BE41-668DB422CA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283">
            <a:extLst>
              <a:ext uri="{FF2B5EF4-FFF2-40B4-BE49-F238E27FC236}">
                <a16:creationId xmlns:a16="http://schemas.microsoft.com/office/drawing/2014/main" id="{009F871D-A1F7-684C-B4DF-FEC5B7042C8A}"/>
              </a:ext>
            </a:extLst>
          </p:cNvPr>
          <p:cNvSpPr/>
          <p:nvPr/>
        </p:nvSpPr>
        <p:spPr>
          <a:xfrm>
            <a:off x="1924469" y="2625305"/>
            <a:ext cx="6517807" cy="5475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70000"/>
              </a:lnSpc>
              <a:defRPr sz="4800" b="1" spc="70">
                <a:solidFill>
                  <a:srgbClr val="FFFFFF"/>
                </a:solidFill>
                <a:latin typeface="Rockwell"/>
                <a:ea typeface="Rockwell"/>
                <a:cs typeface="Rockwell"/>
                <a:sym typeface="Rockwell"/>
              </a:defRPr>
            </a:pPr>
            <a:r>
              <a:rPr sz="4000" dirty="0">
                <a:solidFill>
                  <a:srgbClr val="FF7B00"/>
                </a:solidFill>
              </a:rPr>
              <a:t>PORTADILLA</a:t>
            </a:r>
            <a:r>
              <a:rPr sz="4000" dirty="0">
                <a:solidFill>
                  <a:srgbClr val="FF7B00"/>
                </a:solidFill>
                <a:latin typeface="+mj-lt"/>
                <a:ea typeface="+mj-ea"/>
                <a:cs typeface="+mj-cs"/>
                <a:sym typeface="Calibri"/>
              </a:rPr>
              <a:t> </a:t>
            </a:r>
          </a:p>
        </p:txBody>
      </p:sp>
      <p:sp>
        <p:nvSpPr>
          <p:cNvPr id="5" name="Shape 1284">
            <a:extLst>
              <a:ext uri="{FF2B5EF4-FFF2-40B4-BE49-F238E27FC236}">
                <a16:creationId xmlns:a16="http://schemas.microsoft.com/office/drawing/2014/main" id="{0489DD93-359F-CC47-BE6E-55C68034038B}"/>
              </a:ext>
            </a:extLst>
          </p:cNvPr>
          <p:cNvSpPr/>
          <p:nvPr/>
        </p:nvSpPr>
        <p:spPr>
          <a:xfrm>
            <a:off x="1924469" y="3032759"/>
            <a:ext cx="3823764"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i="1" spc="70">
                <a:solidFill>
                  <a:srgbClr val="A19688"/>
                </a:solidFill>
              </a:defRPr>
            </a:lvl1pPr>
          </a:lstStyle>
          <a:p>
            <a:r>
              <a:rPr dirty="0">
                <a:solidFill>
                  <a:srgbClr val="FF7B00"/>
                </a:solidFill>
              </a:rPr>
              <a:t>SEPARADOR INTERIOR 1</a:t>
            </a:r>
          </a:p>
        </p:txBody>
      </p:sp>
      <p:sp>
        <p:nvSpPr>
          <p:cNvPr id="6" name="Shape 1254">
            <a:extLst>
              <a:ext uri="{FF2B5EF4-FFF2-40B4-BE49-F238E27FC236}">
                <a16:creationId xmlns:a16="http://schemas.microsoft.com/office/drawing/2014/main" id="{B74162A4-3762-0345-8691-2C435E3D07B2}"/>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C6C2BA"/>
                </a:solidFill>
              </a:rPr>
              <a:t>FECHA, LUGAR, AUTORES O PIE DE PÁGINA.</a:t>
            </a:r>
          </a:p>
        </p:txBody>
      </p:sp>
      <p:grpSp>
        <p:nvGrpSpPr>
          <p:cNvPr id="8" name="Grupo 7">
            <a:extLst>
              <a:ext uri="{FF2B5EF4-FFF2-40B4-BE49-F238E27FC236}">
                <a16:creationId xmlns:a16="http://schemas.microsoft.com/office/drawing/2014/main" id="{6EBA7F56-7044-8644-82C7-20250C3B47DE}"/>
              </a:ext>
            </a:extLst>
          </p:cNvPr>
          <p:cNvGrpSpPr/>
          <p:nvPr/>
        </p:nvGrpSpPr>
        <p:grpSpPr>
          <a:xfrm>
            <a:off x="1221140" y="1843050"/>
            <a:ext cx="1236518" cy="1274618"/>
            <a:chOff x="5659582" y="-1496291"/>
            <a:chExt cx="1236518" cy="1274618"/>
          </a:xfrm>
        </p:grpSpPr>
        <p:cxnSp>
          <p:nvCxnSpPr>
            <p:cNvPr id="9" name="Conector recto 8">
              <a:extLst>
                <a:ext uri="{FF2B5EF4-FFF2-40B4-BE49-F238E27FC236}">
                  <a16:creationId xmlns:a16="http://schemas.microsoft.com/office/drawing/2014/main" id="{9355EFB9-D129-D246-BEDF-55F6E646F5A6}"/>
                </a:ext>
              </a:extLst>
            </p:cNvPr>
            <p:cNvCxnSpPr/>
            <p:nvPr/>
          </p:nvCxnSpPr>
          <p:spPr>
            <a:xfrm>
              <a:off x="5659582" y="-883226"/>
              <a:ext cx="1236518" cy="0"/>
            </a:xfrm>
            <a:prstGeom prst="line">
              <a:avLst/>
            </a:prstGeom>
            <a:ln w="15875">
              <a:solidFill>
                <a:srgbClr val="FF7B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46CA95AA-AEE8-DE43-B5B3-9DB72BA58B1E}"/>
                </a:ext>
              </a:extLst>
            </p:cNvPr>
            <p:cNvCxnSpPr>
              <a:cxnSpLocks/>
            </p:cNvCxnSpPr>
            <p:nvPr/>
          </p:nvCxnSpPr>
          <p:spPr>
            <a:xfrm flipV="1">
              <a:off x="6241473" y="-1496291"/>
              <a:ext cx="0" cy="1274618"/>
            </a:xfrm>
            <a:prstGeom prst="line">
              <a:avLst/>
            </a:prstGeom>
            <a:ln w="15875">
              <a:solidFill>
                <a:srgbClr val="FF7B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411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876318-B691-0D46-A248-CCB01216C4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299">
            <a:extLst>
              <a:ext uri="{FF2B5EF4-FFF2-40B4-BE49-F238E27FC236}">
                <a16:creationId xmlns:a16="http://schemas.microsoft.com/office/drawing/2014/main" id="{BA2479E2-1EE2-554E-82E0-4CB31F3D112B}"/>
              </a:ext>
            </a:extLst>
          </p:cNvPr>
          <p:cNvSpPr/>
          <p:nvPr/>
        </p:nvSpPr>
        <p:spPr>
          <a:xfrm>
            <a:off x="473928" y="3495575"/>
            <a:ext cx="3823764"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i="1" spc="70">
                <a:solidFill>
                  <a:srgbClr val="FFFFFF"/>
                </a:solidFill>
              </a:defRPr>
            </a:lvl1pPr>
          </a:lstStyle>
          <a:p>
            <a:r>
              <a:rPr dirty="0">
                <a:solidFill>
                  <a:srgbClr val="FF7B00"/>
                </a:solidFill>
              </a:rPr>
              <a:t>SEPARADOR INTERIOR </a:t>
            </a:r>
            <a:r>
              <a:rPr lang="es-ES" dirty="0">
                <a:solidFill>
                  <a:srgbClr val="FF7B00"/>
                </a:solidFill>
              </a:rPr>
              <a:t>2</a:t>
            </a:r>
            <a:endParaRPr dirty="0">
              <a:solidFill>
                <a:srgbClr val="FF7B00"/>
              </a:solidFill>
            </a:endParaRPr>
          </a:p>
        </p:txBody>
      </p:sp>
      <p:sp>
        <p:nvSpPr>
          <p:cNvPr id="5" name="Shape 1300">
            <a:extLst>
              <a:ext uri="{FF2B5EF4-FFF2-40B4-BE49-F238E27FC236}">
                <a16:creationId xmlns:a16="http://schemas.microsoft.com/office/drawing/2014/main" id="{B429CC63-C788-F342-9D1A-B28370FF5AA2}"/>
              </a:ext>
            </a:extLst>
          </p:cNvPr>
          <p:cNvSpPr/>
          <p:nvPr/>
        </p:nvSpPr>
        <p:spPr>
          <a:xfrm>
            <a:off x="461896" y="3019027"/>
            <a:ext cx="6517808" cy="6385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70000"/>
              </a:lnSpc>
              <a:defRPr sz="4800" b="1" spc="70">
                <a:solidFill>
                  <a:srgbClr val="A19688"/>
                </a:solidFill>
                <a:latin typeface="Rockwell"/>
                <a:ea typeface="Rockwell"/>
                <a:cs typeface="Rockwell"/>
                <a:sym typeface="Rockwell"/>
              </a:defRPr>
            </a:pPr>
            <a:r>
              <a:rPr sz="4000" dirty="0">
                <a:solidFill>
                  <a:srgbClr val="FF7B00"/>
                </a:solidFill>
              </a:rPr>
              <a:t>PORTADILLA</a:t>
            </a:r>
            <a:r>
              <a:rPr sz="4800" dirty="0">
                <a:solidFill>
                  <a:srgbClr val="FF7B00"/>
                </a:solidFill>
                <a:latin typeface="+mj-lt"/>
                <a:ea typeface="+mj-ea"/>
                <a:cs typeface="+mj-cs"/>
                <a:sym typeface="Calibri"/>
              </a:rPr>
              <a:t> </a:t>
            </a:r>
          </a:p>
        </p:txBody>
      </p:sp>
      <p:sp>
        <p:nvSpPr>
          <p:cNvPr id="6" name="Shape 1254">
            <a:extLst>
              <a:ext uri="{FF2B5EF4-FFF2-40B4-BE49-F238E27FC236}">
                <a16:creationId xmlns:a16="http://schemas.microsoft.com/office/drawing/2014/main" id="{654AB9D8-8B87-F84A-A015-870D99C33509}"/>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FF7B00"/>
                </a:solidFill>
              </a:rPr>
              <a:t>FECHA, LUGAR, AUTORES O PIE DE PÁGINA.</a:t>
            </a:r>
          </a:p>
        </p:txBody>
      </p:sp>
    </p:spTree>
    <p:extLst>
      <p:ext uri="{BB962C8B-B14F-4D97-AF65-F5344CB8AC3E}">
        <p14:creationId xmlns:p14="http://schemas.microsoft.com/office/powerpoint/2010/main" val="228653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8DBA3FC-5709-1B44-AEE1-C703880A13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hape 1254">
            <a:extLst>
              <a:ext uri="{FF2B5EF4-FFF2-40B4-BE49-F238E27FC236}">
                <a16:creationId xmlns:a16="http://schemas.microsoft.com/office/drawing/2014/main" id="{C88F725E-F8B6-C24B-8818-DECC419578AC}"/>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FF7B00"/>
                </a:solidFill>
              </a:rPr>
              <a:t>FECHA, LUGAR, AUTORES O PIE DE PÁGINA.</a:t>
            </a:r>
          </a:p>
        </p:txBody>
      </p:sp>
      <p:sp>
        <p:nvSpPr>
          <p:cNvPr id="5" name="Shape 1299">
            <a:extLst>
              <a:ext uri="{FF2B5EF4-FFF2-40B4-BE49-F238E27FC236}">
                <a16:creationId xmlns:a16="http://schemas.microsoft.com/office/drawing/2014/main" id="{07F6E1EA-BA9E-2745-9305-7C6F0240AF4C}"/>
              </a:ext>
            </a:extLst>
          </p:cNvPr>
          <p:cNvSpPr/>
          <p:nvPr/>
        </p:nvSpPr>
        <p:spPr>
          <a:xfrm>
            <a:off x="473928" y="3495575"/>
            <a:ext cx="3823764"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i="1" spc="70">
                <a:solidFill>
                  <a:srgbClr val="FFFFFF"/>
                </a:solidFill>
              </a:defRPr>
            </a:lvl1pPr>
          </a:lstStyle>
          <a:p>
            <a:r>
              <a:rPr dirty="0">
                <a:solidFill>
                  <a:srgbClr val="FF7B00"/>
                </a:solidFill>
              </a:rPr>
              <a:t>SEPARADOR INTERIOR </a:t>
            </a:r>
            <a:r>
              <a:rPr lang="es-ES" dirty="0">
                <a:solidFill>
                  <a:srgbClr val="FF7B00"/>
                </a:solidFill>
              </a:rPr>
              <a:t>3</a:t>
            </a:r>
            <a:endParaRPr dirty="0">
              <a:solidFill>
                <a:srgbClr val="FF7B00"/>
              </a:solidFill>
            </a:endParaRPr>
          </a:p>
        </p:txBody>
      </p:sp>
      <p:sp>
        <p:nvSpPr>
          <p:cNvPr id="6" name="Shape 1300">
            <a:extLst>
              <a:ext uri="{FF2B5EF4-FFF2-40B4-BE49-F238E27FC236}">
                <a16:creationId xmlns:a16="http://schemas.microsoft.com/office/drawing/2014/main" id="{D9667B97-BE8D-814D-87BE-4417ED8246C2}"/>
              </a:ext>
            </a:extLst>
          </p:cNvPr>
          <p:cNvSpPr/>
          <p:nvPr/>
        </p:nvSpPr>
        <p:spPr>
          <a:xfrm>
            <a:off x="461896" y="3019027"/>
            <a:ext cx="6517808" cy="6385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70000"/>
              </a:lnSpc>
              <a:defRPr sz="4800" b="1" spc="70">
                <a:solidFill>
                  <a:srgbClr val="A19688"/>
                </a:solidFill>
                <a:latin typeface="Rockwell"/>
                <a:ea typeface="Rockwell"/>
                <a:cs typeface="Rockwell"/>
                <a:sym typeface="Rockwell"/>
              </a:defRPr>
            </a:pPr>
            <a:r>
              <a:rPr sz="4000" dirty="0">
                <a:solidFill>
                  <a:srgbClr val="FF7B00"/>
                </a:solidFill>
              </a:rPr>
              <a:t>PORTADILLA</a:t>
            </a:r>
            <a:r>
              <a:rPr sz="4800" dirty="0">
                <a:solidFill>
                  <a:srgbClr val="FF7B00"/>
                </a:solidFill>
                <a:latin typeface="+mj-lt"/>
                <a:ea typeface="+mj-ea"/>
                <a:cs typeface="+mj-cs"/>
                <a:sym typeface="Calibri"/>
              </a:rPr>
              <a:t> </a:t>
            </a:r>
          </a:p>
        </p:txBody>
      </p:sp>
    </p:spTree>
    <p:extLst>
      <p:ext uri="{BB962C8B-B14F-4D97-AF65-F5344CB8AC3E}">
        <p14:creationId xmlns:p14="http://schemas.microsoft.com/office/powerpoint/2010/main" val="144234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062DED12-EA08-A64A-8CF8-6E012245B0E0}"/>
              </a:ext>
            </a:extLst>
          </p:cNvPr>
          <p:cNvGrpSpPr/>
          <p:nvPr/>
        </p:nvGrpSpPr>
        <p:grpSpPr>
          <a:xfrm>
            <a:off x="0" y="0"/>
            <a:ext cx="12192000" cy="6858000"/>
            <a:chOff x="0" y="0"/>
            <a:chExt cx="12192000" cy="6858000"/>
          </a:xfrm>
        </p:grpSpPr>
        <p:pic>
          <p:nvPicPr>
            <p:cNvPr id="3" name="Imagen 2">
              <a:extLst>
                <a:ext uri="{FF2B5EF4-FFF2-40B4-BE49-F238E27FC236}">
                  <a16:creationId xmlns:a16="http://schemas.microsoft.com/office/drawing/2014/main" id="{367E5DEF-3EBF-F14E-B0C8-333091D787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6694DEE9-A9DB-1B46-B8F5-AA5E8D56D3F8}"/>
                </a:ext>
              </a:extLst>
            </p:cNvPr>
            <p:cNvSpPr/>
            <p:nvPr/>
          </p:nvSpPr>
          <p:spPr>
            <a:xfrm>
              <a:off x="809897" y="1449977"/>
              <a:ext cx="1750423" cy="1645920"/>
            </a:xfrm>
            <a:prstGeom prst="rect">
              <a:avLst/>
            </a:prstGeom>
            <a:solidFill>
              <a:srgbClr val="FF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Shape 1304">
            <a:extLst>
              <a:ext uri="{FF2B5EF4-FFF2-40B4-BE49-F238E27FC236}">
                <a16:creationId xmlns:a16="http://schemas.microsoft.com/office/drawing/2014/main" id="{63C529AD-6D4F-0D42-9AC1-41B7710D5A47}"/>
              </a:ext>
            </a:extLst>
          </p:cNvPr>
          <p:cNvSpPr/>
          <p:nvPr/>
        </p:nvSpPr>
        <p:spPr>
          <a:xfrm>
            <a:off x="1948268" y="2480902"/>
            <a:ext cx="9110816"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sz="4000" dirty="0">
                <a:solidFill>
                  <a:schemeClr val="bg1"/>
                </a:solidFill>
              </a:rPr>
              <a:t>TÍTULO PRESENTACIÓN</a:t>
            </a:r>
          </a:p>
        </p:txBody>
      </p:sp>
      <p:sp>
        <p:nvSpPr>
          <p:cNvPr id="5" name="Shape 1305">
            <a:extLst>
              <a:ext uri="{FF2B5EF4-FFF2-40B4-BE49-F238E27FC236}">
                <a16:creationId xmlns:a16="http://schemas.microsoft.com/office/drawing/2014/main" id="{FE30D98A-7A8A-1449-ACB3-3BC096BC30CD}"/>
              </a:ext>
            </a:extLst>
          </p:cNvPr>
          <p:cNvSpPr/>
          <p:nvPr/>
        </p:nvSpPr>
        <p:spPr>
          <a:xfrm>
            <a:off x="1948268" y="3188788"/>
            <a:ext cx="480089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pc="69"/>
            </a:lvl1pPr>
          </a:lstStyle>
          <a:p>
            <a:r>
              <a:rPr dirty="0" err="1">
                <a:solidFill>
                  <a:schemeClr val="bg1"/>
                </a:solidFill>
              </a:rPr>
              <a:t>Vivamus</a:t>
            </a:r>
            <a:r>
              <a:rPr dirty="0">
                <a:solidFill>
                  <a:schemeClr val="bg1"/>
                </a:solidFill>
              </a:rPr>
              <a:t> </a:t>
            </a:r>
            <a:r>
              <a:rPr dirty="0" err="1">
                <a:solidFill>
                  <a:schemeClr val="bg1"/>
                </a:solidFill>
              </a:rPr>
              <a:t>sagittis</a:t>
            </a:r>
            <a:r>
              <a:rPr dirty="0">
                <a:solidFill>
                  <a:schemeClr val="bg1"/>
                </a:solidFill>
              </a:rPr>
              <a:t> </a:t>
            </a:r>
            <a:r>
              <a:rPr dirty="0" err="1">
                <a:solidFill>
                  <a:schemeClr val="bg1"/>
                </a:solidFill>
              </a:rPr>
              <a:t>lacus</a:t>
            </a:r>
            <a:r>
              <a:rPr dirty="0">
                <a:solidFill>
                  <a:schemeClr val="bg1"/>
                </a:solidFill>
              </a:rPr>
              <a:t> vel </a:t>
            </a:r>
            <a:r>
              <a:rPr dirty="0" err="1">
                <a:solidFill>
                  <a:schemeClr val="bg1"/>
                </a:solidFill>
              </a:rPr>
              <a:t>augue</a:t>
            </a:r>
            <a:r>
              <a:rPr dirty="0">
                <a:solidFill>
                  <a:schemeClr val="bg1"/>
                </a:solidFill>
              </a:rPr>
              <a:t> </a:t>
            </a:r>
            <a:r>
              <a:rPr dirty="0" err="1">
                <a:solidFill>
                  <a:schemeClr val="bg1"/>
                </a:solidFill>
              </a:rPr>
              <a:t>auctor</a:t>
            </a:r>
            <a:r>
              <a:rPr dirty="0">
                <a:solidFill>
                  <a:schemeClr val="bg1"/>
                </a:solidFill>
              </a:rPr>
              <a:t>.</a:t>
            </a:r>
          </a:p>
        </p:txBody>
      </p:sp>
      <p:sp>
        <p:nvSpPr>
          <p:cNvPr id="6" name="Shape 1303">
            <a:extLst>
              <a:ext uri="{FF2B5EF4-FFF2-40B4-BE49-F238E27FC236}">
                <a16:creationId xmlns:a16="http://schemas.microsoft.com/office/drawing/2014/main" id="{9BF3F4FF-8583-3D41-8ADD-1A6840B85751}"/>
              </a:ext>
            </a:extLst>
          </p:cNvPr>
          <p:cNvSpPr/>
          <p:nvPr/>
        </p:nvSpPr>
        <p:spPr>
          <a:xfrm>
            <a:off x="2295121" y="3799842"/>
            <a:ext cx="6524026" cy="15023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110000"/>
              </a:lnSpc>
              <a:defRPr sz="1400" spc="20"/>
            </a:pPr>
            <a:r>
              <a:rPr sz="1400" dirty="0">
                <a:solidFill>
                  <a:schemeClr val="bg1"/>
                </a:solidFill>
              </a:rPr>
              <a:t>Donec non dignissim urna. Praesent volutpat nisl non urna porta id bibendum sem volutpat. Phasellus congue velit et urna tempor in eleifend tellus viverra. Praesent imperdiet, nisl aliquet gravida congue, dui ante venenatis risus, quis fringilla nulla magna vel ligula. Nam feugiat ipsum dolor. Cras consectetur sem in nisl porta eget tempus mi tempus. Donec non dignissim urna. Praesent volutpat nisl non urna porta id bibendum sem.</a:t>
            </a:r>
          </a:p>
        </p:txBody>
      </p:sp>
      <p:sp>
        <p:nvSpPr>
          <p:cNvPr id="7" name="Elipse 6">
            <a:extLst>
              <a:ext uri="{FF2B5EF4-FFF2-40B4-BE49-F238E27FC236}">
                <a16:creationId xmlns:a16="http://schemas.microsoft.com/office/drawing/2014/main" id="{982A4BDE-0A4C-9D4E-B915-E8AC66692984}"/>
              </a:ext>
            </a:extLst>
          </p:cNvPr>
          <p:cNvSpPr/>
          <p:nvPr/>
        </p:nvSpPr>
        <p:spPr>
          <a:xfrm>
            <a:off x="2030427" y="3912338"/>
            <a:ext cx="130629" cy="1306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E8027F"/>
              </a:solidFill>
            </a:endParaRPr>
          </a:p>
        </p:txBody>
      </p:sp>
      <p:sp>
        <p:nvSpPr>
          <p:cNvPr id="8" name="Shape 1254">
            <a:extLst>
              <a:ext uri="{FF2B5EF4-FFF2-40B4-BE49-F238E27FC236}">
                <a16:creationId xmlns:a16="http://schemas.microsoft.com/office/drawing/2014/main" id="{BE86322B-3E24-8442-8861-E2956D8D01AC}"/>
              </a:ext>
            </a:extLst>
          </p:cNvPr>
          <p:cNvSpPr/>
          <p:nvPr/>
        </p:nvSpPr>
        <p:spPr>
          <a:xfrm>
            <a:off x="461896" y="6481014"/>
            <a:ext cx="3991524"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pPr algn="l"/>
            <a:r>
              <a:rPr sz="800" dirty="0">
                <a:solidFill>
                  <a:srgbClr val="FF7B00"/>
                </a:solidFill>
              </a:rPr>
              <a:t>FECHA, LUGAR, AUTORES O PIE DE PÁGINA.</a:t>
            </a:r>
          </a:p>
        </p:txBody>
      </p:sp>
      <p:grpSp>
        <p:nvGrpSpPr>
          <p:cNvPr id="10" name="Grupo 9">
            <a:extLst>
              <a:ext uri="{FF2B5EF4-FFF2-40B4-BE49-F238E27FC236}">
                <a16:creationId xmlns:a16="http://schemas.microsoft.com/office/drawing/2014/main" id="{E9B8FEE3-86FA-2F40-A816-C5EE346826D8}"/>
              </a:ext>
            </a:extLst>
          </p:cNvPr>
          <p:cNvGrpSpPr/>
          <p:nvPr/>
        </p:nvGrpSpPr>
        <p:grpSpPr>
          <a:xfrm>
            <a:off x="1259314" y="1814337"/>
            <a:ext cx="1236518" cy="1274618"/>
            <a:chOff x="5659582" y="-1496291"/>
            <a:chExt cx="1236518" cy="1274618"/>
          </a:xfrm>
        </p:grpSpPr>
        <p:cxnSp>
          <p:nvCxnSpPr>
            <p:cNvPr id="11" name="Conector recto 10">
              <a:extLst>
                <a:ext uri="{FF2B5EF4-FFF2-40B4-BE49-F238E27FC236}">
                  <a16:creationId xmlns:a16="http://schemas.microsoft.com/office/drawing/2014/main" id="{A7514159-EBBD-FA48-8816-884FD694E73D}"/>
                </a:ext>
              </a:extLst>
            </p:cNvPr>
            <p:cNvCxnSpPr/>
            <p:nvPr/>
          </p:nvCxnSpPr>
          <p:spPr>
            <a:xfrm>
              <a:off x="5659582" y="-883226"/>
              <a:ext cx="12365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94225ECE-5C39-3A4B-900C-4C74D0846666}"/>
                </a:ext>
              </a:extLst>
            </p:cNvPr>
            <p:cNvCxnSpPr>
              <a:cxnSpLocks/>
            </p:cNvCxnSpPr>
            <p:nvPr/>
          </p:nvCxnSpPr>
          <p:spPr>
            <a:xfrm flipV="1">
              <a:off x="6241473" y="-1496291"/>
              <a:ext cx="0" cy="127461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695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8E0A9CFB-DBB6-5641-9A1C-125862462831}"/>
              </a:ext>
            </a:extLst>
          </p:cNvPr>
          <p:cNvGrpSpPr/>
          <p:nvPr/>
        </p:nvGrpSpPr>
        <p:grpSpPr>
          <a:xfrm>
            <a:off x="0" y="0"/>
            <a:ext cx="12192000" cy="6858000"/>
            <a:chOff x="0" y="0"/>
            <a:chExt cx="12192000" cy="6858000"/>
          </a:xfrm>
        </p:grpSpPr>
        <p:pic>
          <p:nvPicPr>
            <p:cNvPr id="3" name="Imagen 2">
              <a:extLst>
                <a:ext uri="{FF2B5EF4-FFF2-40B4-BE49-F238E27FC236}">
                  <a16:creationId xmlns:a16="http://schemas.microsoft.com/office/drawing/2014/main" id="{C61B1743-7477-2B48-8372-B8461E0D6C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2C24794D-5F8E-8F4B-8F0D-C09012CA18E3}"/>
                </a:ext>
              </a:extLst>
            </p:cNvPr>
            <p:cNvSpPr/>
            <p:nvPr/>
          </p:nvSpPr>
          <p:spPr>
            <a:xfrm>
              <a:off x="927463" y="2403566"/>
              <a:ext cx="1542013" cy="1619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Shape 1304">
            <a:extLst>
              <a:ext uri="{FF2B5EF4-FFF2-40B4-BE49-F238E27FC236}">
                <a16:creationId xmlns:a16="http://schemas.microsoft.com/office/drawing/2014/main" id="{C006ED2D-F0C1-AB41-9BBC-9DDCE29B11B9}"/>
              </a:ext>
            </a:extLst>
          </p:cNvPr>
          <p:cNvSpPr/>
          <p:nvPr/>
        </p:nvSpPr>
        <p:spPr>
          <a:xfrm>
            <a:off x="1967518" y="1793449"/>
            <a:ext cx="7065448"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200" b="1">
                <a:solidFill>
                  <a:srgbClr val="A19688"/>
                </a:solidFill>
                <a:latin typeface="Rockwell"/>
                <a:ea typeface="Rockwell"/>
                <a:cs typeface="Rockwell"/>
                <a:sym typeface="Rockwell"/>
              </a:defRPr>
            </a:lvl1pPr>
          </a:lstStyle>
          <a:p>
            <a:r>
              <a:rPr sz="4000" dirty="0">
                <a:solidFill>
                  <a:srgbClr val="FF7B00"/>
                </a:solidFill>
              </a:rPr>
              <a:t>TÍTULO PRESENTACIÓN</a:t>
            </a:r>
          </a:p>
        </p:txBody>
      </p:sp>
      <p:sp>
        <p:nvSpPr>
          <p:cNvPr id="5" name="Shape 1305">
            <a:extLst>
              <a:ext uri="{FF2B5EF4-FFF2-40B4-BE49-F238E27FC236}">
                <a16:creationId xmlns:a16="http://schemas.microsoft.com/office/drawing/2014/main" id="{6B03C0DE-2C5A-0041-8E03-C871C35AEF2F}"/>
              </a:ext>
            </a:extLst>
          </p:cNvPr>
          <p:cNvSpPr/>
          <p:nvPr/>
        </p:nvSpPr>
        <p:spPr>
          <a:xfrm>
            <a:off x="1967518" y="2501335"/>
            <a:ext cx="4800896" cy="370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pc="69"/>
            </a:lvl1pPr>
          </a:lstStyle>
          <a:p>
            <a:r>
              <a:rPr dirty="0" err="1">
                <a:solidFill>
                  <a:srgbClr val="FF7B00"/>
                </a:solidFill>
              </a:rPr>
              <a:t>Vivamus</a:t>
            </a:r>
            <a:r>
              <a:rPr dirty="0">
                <a:solidFill>
                  <a:srgbClr val="FF7B00"/>
                </a:solidFill>
              </a:rPr>
              <a:t> </a:t>
            </a:r>
            <a:r>
              <a:rPr dirty="0" err="1">
                <a:solidFill>
                  <a:srgbClr val="FF7B00"/>
                </a:solidFill>
              </a:rPr>
              <a:t>sagittis</a:t>
            </a:r>
            <a:r>
              <a:rPr dirty="0">
                <a:solidFill>
                  <a:srgbClr val="FF7B00"/>
                </a:solidFill>
              </a:rPr>
              <a:t> </a:t>
            </a:r>
            <a:r>
              <a:rPr dirty="0" err="1">
                <a:solidFill>
                  <a:srgbClr val="FF7B00"/>
                </a:solidFill>
              </a:rPr>
              <a:t>lacus</a:t>
            </a:r>
            <a:r>
              <a:rPr dirty="0">
                <a:solidFill>
                  <a:srgbClr val="FF7B00"/>
                </a:solidFill>
              </a:rPr>
              <a:t> vel </a:t>
            </a:r>
            <a:r>
              <a:rPr dirty="0" err="1">
                <a:solidFill>
                  <a:srgbClr val="FF7B00"/>
                </a:solidFill>
              </a:rPr>
              <a:t>augue</a:t>
            </a:r>
            <a:r>
              <a:rPr dirty="0">
                <a:solidFill>
                  <a:srgbClr val="FF7B00"/>
                </a:solidFill>
              </a:rPr>
              <a:t> </a:t>
            </a:r>
            <a:r>
              <a:rPr dirty="0" err="1">
                <a:solidFill>
                  <a:srgbClr val="FF7B00"/>
                </a:solidFill>
              </a:rPr>
              <a:t>auctor</a:t>
            </a:r>
            <a:r>
              <a:rPr dirty="0">
                <a:solidFill>
                  <a:srgbClr val="FF7B00"/>
                </a:solidFill>
              </a:rPr>
              <a:t>.</a:t>
            </a:r>
          </a:p>
        </p:txBody>
      </p:sp>
      <p:sp>
        <p:nvSpPr>
          <p:cNvPr id="6" name="Shape 1313">
            <a:extLst>
              <a:ext uri="{FF2B5EF4-FFF2-40B4-BE49-F238E27FC236}">
                <a16:creationId xmlns:a16="http://schemas.microsoft.com/office/drawing/2014/main" id="{83FD9A25-8651-0149-B46D-455284508BE6}"/>
              </a:ext>
            </a:extLst>
          </p:cNvPr>
          <p:cNvSpPr/>
          <p:nvPr/>
        </p:nvSpPr>
        <p:spPr>
          <a:xfrm>
            <a:off x="2281027" y="3685334"/>
            <a:ext cx="5939865" cy="15696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pc="20">
                <a:solidFill>
                  <a:srgbClr val="A19688"/>
                </a:solidFill>
              </a:defRPr>
            </a:lvl1pPr>
          </a:lstStyle>
          <a:p>
            <a:r>
              <a:rPr sz="1600" dirty="0">
                <a:solidFill>
                  <a:srgbClr val="FF7B00"/>
                </a:solidFill>
              </a:rPr>
              <a:t>Nuestro compromiso con la libertad se traduce en una formación que promueve la autonomía de las personas para adoptar sus propias decisiones en forma responsable, asumiendo las consecuencias de sus acciones y juicios, para responder, con pleno respeto a las ideas divergentes, de manera racional y éticamente fundada</a:t>
            </a:r>
          </a:p>
        </p:txBody>
      </p:sp>
      <p:sp>
        <p:nvSpPr>
          <p:cNvPr id="7" name="Shape 1314">
            <a:extLst>
              <a:ext uri="{FF2B5EF4-FFF2-40B4-BE49-F238E27FC236}">
                <a16:creationId xmlns:a16="http://schemas.microsoft.com/office/drawing/2014/main" id="{D96AB2A0-3F3F-9E49-83A3-C64E768FF3F3}"/>
              </a:ext>
            </a:extLst>
          </p:cNvPr>
          <p:cNvSpPr/>
          <p:nvPr/>
        </p:nvSpPr>
        <p:spPr>
          <a:xfrm>
            <a:off x="5710724" y="4746192"/>
            <a:ext cx="501959" cy="12090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200" b="1">
                <a:solidFill>
                  <a:srgbClr val="A19688"/>
                </a:solidFill>
              </a:defRPr>
            </a:lvl1pPr>
          </a:lstStyle>
          <a:p>
            <a:r>
              <a:rPr dirty="0">
                <a:solidFill>
                  <a:srgbClr val="FF7B00"/>
                </a:solidFill>
              </a:rPr>
              <a:t>”</a:t>
            </a:r>
          </a:p>
        </p:txBody>
      </p:sp>
      <p:sp>
        <p:nvSpPr>
          <p:cNvPr id="8" name="Shape 1315">
            <a:extLst>
              <a:ext uri="{FF2B5EF4-FFF2-40B4-BE49-F238E27FC236}">
                <a16:creationId xmlns:a16="http://schemas.microsoft.com/office/drawing/2014/main" id="{6278CDDE-1B5D-EC43-BCAE-6E15BC05B14A}"/>
              </a:ext>
            </a:extLst>
          </p:cNvPr>
          <p:cNvSpPr/>
          <p:nvPr/>
        </p:nvSpPr>
        <p:spPr>
          <a:xfrm>
            <a:off x="1967518" y="3353512"/>
            <a:ext cx="501958" cy="12090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200" b="1">
                <a:solidFill>
                  <a:srgbClr val="A19688"/>
                </a:solidFill>
              </a:defRPr>
            </a:lvl1pPr>
          </a:lstStyle>
          <a:p>
            <a:r>
              <a:rPr dirty="0">
                <a:solidFill>
                  <a:srgbClr val="FF7B00"/>
                </a:solidFill>
              </a:rPr>
              <a:t>“</a:t>
            </a:r>
          </a:p>
        </p:txBody>
      </p:sp>
      <p:sp>
        <p:nvSpPr>
          <p:cNvPr id="9" name="Shape 1254">
            <a:extLst>
              <a:ext uri="{FF2B5EF4-FFF2-40B4-BE49-F238E27FC236}">
                <a16:creationId xmlns:a16="http://schemas.microsoft.com/office/drawing/2014/main" id="{9319C605-198F-614C-AE15-123C8755E3F0}"/>
              </a:ext>
            </a:extLst>
          </p:cNvPr>
          <p:cNvSpPr/>
          <p:nvPr/>
        </p:nvSpPr>
        <p:spPr>
          <a:xfrm>
            <a:off x="461896" y="6503771"/>
            <a:ext cx="3991524" cy="2154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600"/>
              </a:spcBef>
              <a:defRPr sz="1100" spc="100">
                <a:solidFill>
                  <a:srgbClr val="A19688"/>
                </a:solidFill>
              </a:defRPr>
            </a:lvl1pPr>
          </a:lstStyle>
          <a:p>
            <a:pPr algn="l"/>
            <a:r>
              <a:rPr sz="800" dirty="0">
                <a:solidFill>
                  <a:schemeClr val="bg1"/>
                </a:solidFill>
              </a:rPr>
              <a:t>FECHA, LUGAR, AUTORES O PIE DE PÁGINA.</a:t>
            </a:r>
          </a:p>
        </p:txBody>
      </p:sp>
      <p:grpSp>
        <p:nvGrpSpPr>
          <p:cNvPr id="11" name="Grupo 10">
            <a:extLst>
              <a:ext uri="{FF2B5EF4-FFF2-40B4-BE49-F238E27FC236}">
                <a16:creationId xmlns:a16="http://schemas.microsoft.com/office/drawing/2014/main" id="{FFFD77B2-7686-9F43-98D7-D16A4138C64E}"/>
              </a:ext>
            </a:extLst>
          </p:cNvPr>
          <p:cNvGrpSpPr/>
          <p:nvPr/>
        </p:nvGrpSpPr>
        <p:grpSpPr>
          <a:xfrm>
            <a:off x="1221140" y="2599104"/>
            <a:ext cx="1236518" cy="1274618"/>
            <a:chOff x="5659582" y="-1496291"/>
            <a:chExt cx="1236518" cy="1274618"/>
          </a:xfrm>
        </p:grpSpPr>
        <p:cxnSp>
          <p:nvCxnSpPr>
            <p:cNvPr id="12" name="Conector recto 11">
              <a:extLst>
                <a:ext uri="{FF2B5EF4-FFF2-40B4-BE49-F238E27FC236}">
                  <a16:creationId xmlns:a16="http://schemas.microsoft.com/office/drawing/2014/main" id="{EFA4548D-E85C-4449-A7A8-E6CA7FDF57E4}"/>
                </a:ext>
              </a:extLst>
            </p:cNvPr>
            <p:cNvCxnSpPr/>
            <p:nvPr/>
          </p:nvCxnSpPr>
          <p:spPr>
            <a:xfrm>
              <a:off x="5659582" y="-883226"/>
              <a:ext cx="1236518" cy="0"/>
            </a:xfrm>
            <a:prstGeom prst="line">
              <a:avLst/>
            </a:prstGeom>
            <a:ln w="15875">
              <a:solidFill>
                <a:srgbClr val="FF7B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0C3CEE42-BE18-274A-BF97-FA60D54E7C97}"/>
                </a:ext>
              </a:extLst>
            </p:cNvPr>
            <p:cNvCxnSpPr>
              <a:cxnSpLocks/>
            </p:cNvCxnSpPr>
            <p:nvPr/>
          </p:nvCxnSpPr>
          <p:spPr>
            <a:xfrm flipV="1">
              <a:off x="6241473" y="-1496291"/>
              <a:ext cx="0" cy="1274618"/>
            </a:xfrm>
            <a:prstGeom prst="line">
              <a:avLst/>
            </a:prstGeom>
            <a:ln w="15875">
              <a:solidFill>
                <a:srgbClr val="FF7B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3420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1595</TotalTime>
  <Words>412</Words>
  <Application>Microsoft Macintosh PowerPoint</Application>
  <PresentationFormat>Panorámica</PresentationFormat>
  <Paragraphs>49</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Rockwell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Nattalia Andrea Sarria Nunez</dc:creator>
  <cp:lastModifiedBy>Francisca Antonia Sierralta Hahn</cp:lastModifiedBy>
  <cp:revision>22</cp:revision>
  <dcterms:created xsi:type="dcterms:W3CDTF">2019-07-15T14:59:09Z</dcterms:created>
  <dcterms:modified xsi:type="dcterms:W3CDTF">2022-03-16T18:06:27Z</dcterms:modified>
</cp:coreProperties>
</file>