
<file path=[Content_Types].xml><?xml version="1.0" encoding="utf-8"?>
<Types xmlns="http://schemas.openxmlformats.org/package/2006/content-types">
  <Default Extension="xml" ContentType="application/xml"/>
  <Default Extension="jpeg" ContentType="image/jpeg"/>
  <Default Extension="xlsx" ContentType="application/vnd.openxmlformats-officedocument.spreadsheetml.sheet"/>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67" r:id="rId2"/>
    <p:sldId id="256" r:id="rId3"/>
    <p:sldId id="257" r:id="rId4"/>
    <p:sldId id="258" r:id="rId5"/>
    <p:sldId id="259" r:id="rId6"/>
    <p:sldId id="260" r:id="rId7"/>
    <p:sldId id="261" r:id="rId8"/>
    <p:sldId id="262" r:id="rId9"/>
    <p:sldId id="263" r:id="rId10"/>
    <p:sldId id="264" r:id="rId11"/>
    <p:sldId id="265" r:id="rId12"/>
    <p:sldId id="266" r:id="rId13"/>
    <p:sldId id="269" r:id="rId14"/>
    <p:sldId id="275" r:id="rId15"/>
    <p:sldId id="276" r:id="rId16"/>
    <p:sldId id="270" r:id="rId17"/>
    <p:sldId id="271" r:id="rId18"/>
    <p:sldId id="273" r:id="rId19"/>
    <p:sldId id="272" r:id="rId20"/>
    <p:sldId id="274" r:id="rId21"/>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6392B4"/>
    <a:srgbClr val="0063A8"/>
    <a:srgbClr val="C6C2BA"/>
    <a:srgbClr val="E802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324"/>
    <p:restoredTop sz="50000"/>
  </p:normalViewPr>
  <p:slideViewPr>
    <p:cSldViewPr snapToGrid="0" snapToObjects="1">
      <p:cViewPr varScale="1">
        <p:scale>
          <a:sx n="57" d="100"/>
          <a:sy n="57" d="100"/>
        </p:scale>
        <p:origin x="1784"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Hoja_de_c_lculo_de_Microsoft_Excel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Hoja_de_c_lculo_de_Microsoft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CL"/>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ES_tradnl"/>
        </a:p>
      </c:txPr>
    </c:title>
    <c:autoTitleDeleted val="0"/>
    <c:plotArea>
      <c:layout/>
      <c:barChart>
        <c:barDir val="col"/>
        <c:grouping val="clustered"/>
        <c:varyColors val="0"/>
        <c:ser>
          <c:idx val="0"/>
          <c:order val="0"/>
          <c:tx>
            <c:strRef>
              <c:f>Hoja1!$B$1</c:f>
              <c:strCache>
                <c:ptCount val="1"/>
                <c:pt idx="0">
                  <c:v>Serie 1</c:v>
                </c:pt>
              </c:strCache>
            </c:strRef>
          </c:tx>
          <c:spPr>
            <a:solidFill>
              <a:srgbClr val="000000"/>
            </a:solidFill>
            <a:ln>
              <a:noFill/>
            </a:ln>
            <a:effectLst/>
          </c:spPr>
          <c:invertIfNegative val="0"/>
          <c:cat>
            <c:strRef>
              <c:f>Hoja1!$A$2:$A$5</c:f>
              <c:strCache>
                <c:ptCount val="4"/>
                <c:pt idx="0">
                  <c:v>Categoría 1</c:v>
                </c:pt>
                <c:pt idx="1">
                  <c:v>Categoría 2</c:v>
                </c:pt>
                <c:pt idx="2">
                  <c:v>Categoría 3</c:v>
                </c:pt>
                <c:pt idx="3">
                  <c:v>Categoría 4</c:v>
                </c:pt>
              </c:strCache>
            </c:strRef>
          </c:cat>
          <c:val>
            <c:numRef>
              <c:f>Hoja1!$B$2:$B$5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4C64-7A46-B40D-CDA464166FD3}"/>
            </c:ext>
          </c:extLst>
        </c:ser>
        <c:ser>
          <c:idx val="1"/>
          <c:order val="1"/>
          <c:tx>
            <c:strRef>
              <c:f>Hoja1!$C$1</c:f>
              <c:strCache>
                <c:ptCount val="1"/>
                <c:pt idx="0">
                  <c:v>Serie 2</c:v>
                </c:pt>
              </c:strCache>
            </c:strRef>
          </c:tx>
          <c:spPr>
            <a:solidFill>
              <a:srgbClr val="6392B4"/>
            </a:solidFill>
            <a:ln>
              <a:noFill/>
            </a:ln>
            <a:effectLst/>
          </c:spPr>
          <c:invertIfNegative val="0"/>
          <c:cat>
            <c:strRef>
              <c:f>Hoja1!$A$2:$A$5</c:f>
              <c:strCache>
                <c:ptCount val="4"/>
                <c:pt idx="0">
                  <c:v>Categoría 1</c:v>
                </c:pt>
                <c:pt idx="1">
                  <c:v>Categoría 2</c:v>
                </c:pt>
                <c:pt idx="2">
                  <c:v>Categoría 3</c:v>
                </c:pt>
                <c:pt idx="3">
                  <c:v>Categoría 4</c:v>
                </c:pt>
              </c:strCache>
            </c:strRef>
          </c:cat>
          <c:val>
            <c:numRef>
              <c:f>Hoja1!$C$2:$C$5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1-4C64-7A46-B40D-CDA464166FD3}"/>
            </c:ext>
          </c:extLst>
        </c:ser>
        <c:ser>
          <c:idx val="2"/>
          <c:order val="2"/>
          <c:tx>
            <c:strRef>
              <c:f>Hoja1!$D$1</c:f>
              <c:strCache>
                <c:ptCount val="1"/>
                <c:pt idx="0">
                  <c:v>Serie 3</c:v>
                </c:pt>
              </c:strCache>
            </c:strRef>
          </c:tx>
          <c:spPr>
            <a:solidFill>
              <a:srgbClr val="E8027F"/>
            </a:solidFill>
            <a:ln>
              <a:noFill/>
            </a:ln>
            <a:effectLst/>
          </c:spPr>
          <c:invertIfNegative val="0"/>
          <c:cat>
            <c:strRef>
              <c:f>Hoja1!$A$2:$A$5</c:f>
              <c:strCache>
                <c:ptCount val="4"/>
                <c:pt idx="0">
                  <c:v>Categoría 1</c:v>
                </c:pt>
                <c:pt idx="1">
                  <c:v>Categoría 2</c:v>
                </c:pt>
                <c:pt idx="2">
                  <c:v>Categoría 3</c:v>
                </c:pt>
                <c:pt idx="3">
                  <c:v>Categoría 4</c:v>
                </c:pt>
              </c:strCache>
            </c:strRef>
          </c:cat>
          <c:val>
            <c:numRef>
              <c:f>Hoja1!$D$2:$D$5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02-4C64-7A46-B40D-CDA464166FD3}"/>
            </c:ext>
          </c:extLst>
        </c:ser>
        <c:dLbls>
          <c:showLegendKey val="0"/>
          <c:showVal val="0"/>
          <c:showCatName val="0"/>
          <c:showSerName val="0"/>
          <c:showPercent val="0"/>
          <c:showBubbleSize val="0"/>
        </c:dLbls>
        <c:gapWidth val="219"/>
        <c:overlap val="-27"/>
        <c:axId val="-2009380640"/>
        <c:axId val="-2009378336"/>
      </c:barChart>
      <c:catAx>
        <c:axId val="-2009380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_tradnl"/>
          </a:p>
        </c:txPr>
        <c:crossAx val="-2009378336"/>
        <c:crosses val="autoZero"/>
        <c:auto val="1"/>
        <c:lblAlgn val="ctr"/>
        <c:lblOffset val="100"/>
        <c:noMultiLvlLbl val="0"/>
      </c:catAx>
      <c:valAx>
        <c:axId val="-2009378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_tradnl"/>
          </a:p>
        </c:txPr>
        <c:crossAx val="-20093806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_tradnl"/>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_trad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CL"/>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ES_tradnl"/>
        </a:p>
      </c:txPr>
    </c:title>
    <c:autoTitleDeleted val="0"/>
    <c:plotArea>
      <c:layout/>
      <c:pieChart>
        <c:varyColors val="1"/>
        <c:ser>
          <c:idx val="0"/>
          <c:order val="0"/>
          <c:tx>
            <c:strRef>
              <c:f>Hoja1!$B$1</c:f>
              <c:strCache>
                <c:ptCount val="1"/>
                <c:pt idx="0">
                  <c:v>Ventas</c:v>
                </c:pt>
              </c:strCache>
            </c:strRef>
          </c:tx>
          <c:dPt>
            <c:idx val="0"/>
            <c:bubble3D val="0"/>
            <c:spPr>
              <a:solidFill>
                <a:srgbClr val="6392B4"/>
              </a:solidFill>
              <a:ln w="19050">
                <a:solidFill>
                  <a:schemeClr val="lt1"/>
                </a:solidFill>
              </a:ln>
              <a:effectLst/>
            </c:spPr>
            <c:extLst xmlns:c16r2="http://schemas.microsoft.com/office/drawing/2015/06/chart">
              <c:ext xmlns:c16="http://schemas.microsoft.com/office/drawing/2014/chart" uri="{C3380CC4-5D6E-409C-BE32-E72D297353CC}">
                <c16:uniqueId val="{00000001-587D-CA45-B91F-CF31AA95F2EA}"/>
              </c:ext>
            </c:extLst>
          </c:dPt>
          <c:dPt>
            <c:idx val="1"/>
            <c:bubble3D val="0"/>
            <c:spPr>
              <a:solidFill>
                <a:srgbClr val="C6C2BA"/>
              </a:solidFill>
              <a:ln w="19050">
                <a:solidFill>
                  <a:schemeClr val="lt1"/>
                </a:solidFill>
              </a:ln>
              <a:effectLst/>
            </c:spPr>
            <c:extLst xmlns:c16r2="http://schemas.microsoft.com/office/drawing/2015/06/chart">
              <c:ext xmlns:c16="http://schemas.microsoft.com/office/drawing/2014/chart" uri="{C3380CC4-5D6E-409C-BE32-E72D297353CC}">
                <c16:uniqueId val="{00000004-587D-CA45-B91F-CF31AA95F2EA}"/>
              </c:ext>
            </c:extLst>
          </c:dPt>
          <c:dPt>
            <c:idx val="2"/>
            <c:bubble3D val="0"/>
            <c:spPr>
              <a:solidFill>
                <a:srgbClr val="000000"/>
              </a:solidFill>
              <a:ln w="19050">
                <a:solidFill>
                  <a:schemeClr val="lt1"/>
                </a:solidFill>
              </a:ln>
              <a:effectLst/>
            </c:spPr>
            <c:extLst xmlns:c16r2="http://schemas.microsoft.com/office/drawing/2015/06/chart">
              <c:ext xmlns:c16="http://schemas.microsoft.com/office/drawing/2014/chart" uri="{C3380CC4-5D6E-409C-BE32-E72D297353CC}">
                <c16:uniqueId val="{00000003-587D-CA45-B91F-CF31AA95F2EA}"/>
              </c:ext>
            </c:extLst>
          </c:dPt>
          <c:dPt>
            <c:idx val="3"/>
            <c:bubble3D val="0"/>
            <c:spPr>
              <a:solidFill>
                <a:srgbClr val="E8027F"/>
              </a:solidFill>
              <a:ln w="19050">
                <a:solidFill>
                  <a:schemeClr val="lt1"/>
                </a:solidFill>
              </a:ln>
              <a:effectLst/>
            </c:spPr>
            <c:extLst xmlns:c16r2="http://schemas.microsoft.com/office/drawing/2015/06/chart">
              <c:ext xmlns:c16="http://schemas.microsoft.com/office/drawing/2014/chart" uri="{C3380CC4-5D6E-409C-BE32-E72D297353CC}">
                <c16:uniqueId val="{00000002-587D-CA45-B91F-CF31AA95F2EA}"/>
              </c:ext>
            </c:extLst>
          </c:dPt>
          <c:cat>
            <c:strRef>
              <c:f>Hoja1!$A$2:$A$5</c:f>
              <c:strCache>
                <c:ptCount val="4"/>
                <c:pt idx="0">
                  <c:v>1er trim.</c:v>
                </c:pt>
                <c:pt idx="1">
                  <c:v>2º trim.</c:v>
                </c:pt>
                <c:pt idx="2">
                  <c:v>3er trim.</c:v>
                </c:pt>
                <c:pt idx="3">
                  <c:v>4º trim.</c:v>
                </c:pt>
              </c:strCache>
            </c:strRef>
          </c:cat>
          <c:val>
            <c:numRef>
              <c:f>Hoja1!$B$2:$B$5</c:f>
              <c:numCache>
                <c:formatCode>General</c:formatCode>
                <c:ptCount val="4"/>
                <c:pt idx="0">
                  <c:v>8.200000000000001</c:v>
                </c:pt>
                <c:pt idx="1">
                  <c:v>3.2</c:v>
                </c:pt>
                <c:pt idx="2">
                  <c:v>1.4</c:v>
                </c:pt>
                <c:pt idx="3">
                  <c:v>1.2</c:v>
                </c:pt>
              </c:numCache>
            </c:numRef>
          </c:val>
          <c:extLst xmlns:c16r2="http://schemas.microsoft.com/office/drawing/2015/06/chart">
            <c:ext xmlns:c16="http://schemas.microsoft.com/office/drawing/2014/chart" uri="{C3380CC4-5D6E-409C-BE32-E72D297353CC}">
              <c16:uniqueId val="{00000000-587D-CA45-B91F-CF31AA95F2EA}"/>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_tradnl"/>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_trad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B33EA3-47EE-1E40-A74E-13CF3F5D239C}" type="datetimeFigureOut">
              <a:rPr lang="es-ES_tradnl" smtClean="0"/>
              <a:t>24/9/20</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600704-F479-4745-A9CF-EB29C6C5121A}" type="slidenum">
              <a:rPr lang="es-ES_tradnl" smtClean="0"/>
              <a:t>‹Nr.›</a:t>
            </a:fld>
            <a:endParaRPr lang="es-ES_tradnl"/>
          </a:p>
        </p:txBody>
      </p:sp>
    </p:spTree>
    <p:extLst>
      <p:ext uri="{BB962C8B-B14F-4D97-AF65-F5344CB8AC3E}">
        <p14:creationId xmlns:p14="http://schemas.microsoft.com/office/powerpoint/2010/main" val="2041371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D1600704-F479-4745-A9CF-EB29C6C5121A}" type="slidenum">
              <a:rPr lang="es-ES_tradnl" smtClean="0"/>
              <a:t>15</a:t>
            </a:fld>
            <a:endParaRPr lang="es-ES_tradnl"/>
          </a:p>
        </p:txBody>
      </p:sp>
    </p:spTree>
    <p:extLst>
      <p:ext uri="{BB962C8B-B14F-4D97-AF65-F5344CB8AC3E}">
        <p14:creationId xmlns:p14="http://schemas.microsoft.com/office/powerpoint/2010/main" val="1129736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E30E006-91DC-1C40-8F9A-5783718CF5F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 xmlns:a16="http://schemas.microsoft.com/office/drawing/2014/main" id="{9F606FE3-77F8-D441-A87F-395411BF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 xmlns:a16="http://schemas.microsoft.com/office/drawing/2014/main" id="{7462B7F6-6851-F847-9ABD-E3DED3518CD0}"/>
              </a:ext>
            </a:extLst>
          </p:cNvPr>
          <p:cNvSpPr>
            <a:spLocks noGrp="1"/>
          </p:cNvSpPr>
          <p:nvPr>
            <p:ph type="dt" sz="half" idx="10"/>
          </p:nvPr>
        </p:nvSpPr>
        <p:spPr/>
        <p:txBody>
          <a:bodyPr/>
          <a:lstStyle/>
          <a:p>
            <a:fld id="{78D08A97-9ECF-4246-A330-2A642FD4C791}" type="datetimeFigureOut">
              <a:rPr lang="es-CL" smtClean="0"/>
              <a:t>24-09-20</a:t>
            </a:fld>
            <a:endParaRPr lang="es-CL"/>
          </a:p>
        </p:txBody>
      </p:sp>
      <p:sp>
        <p:nvSpPr>
          <p:cNvPr id="5" name="Marcador de pie de página 4">
            <a:extLst>
              <a:ext uri="{FF2B5EF4-FFF2-40B4-BE49-F238E27FC236}">
                <a16:creationId xmlns="" xmlns:a16="http://schemas.microsoft.com/office/drawing/2014/main" id="{A25EE65C-21ED-4749-94A9-FFE51D5F432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 xmlns:a16="http://schemas.microsoft.com/office/drawing/2014/main" id="{577110DE-3577-294A-8E45-8149675F764B}"/>
              </a:ext>
            </a:extLst>
          </p:cNvPr>
          <p:cNvSpPr>
            <a:spLocks noGrp="1"/>
          </p:cNvSpPr>
          <p:nvPr>
            <p:ph type="sldNum" sz="quarter" idx="12"/>
          </p:nvPr>
        </p:nvSpPr>
        <p:spPr/>
        <p:txBody>
          <a:bodyPr/>
          <a:lstStyle/>
          <a:p>
            <a:fld id="{E1302119-59D5-2C4A-BA89-7048BE0E69CB}" type="slidenum">
              <a:rPr lang="es-CL" smtClean="0"/>
              <a:t>‹Nr.›</a:t>
            </a:fld>
            <a:endParaRPr lang="es-CL"/>
          </a:p>
        </p:txBody>
      </p:sp>
    </p:spTree>
    <p:extLst>
      <p:ext uri="{BB962C8B-B14F-4D97-AF65-F5344CB8AC3E}">
        <p14:creationId xmlns:p14="http://schemas.microsoft.com/office/powerpoint/2010/main" val="540192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948FF7C-42D9-514E-8B96-EEB3052DB68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 xmlns:a16="http://schemas.microsoft.com/office/drawing/2014/main" id="{5533BF31-7832-9845-A6D9-17808730A6B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EFDB413D-95B9-5E42-BAE6-2A50A0F0D01D}"/>
              </a:ext>
            </a:extLst>
          </p:cNvPr>
          <p:cNvSpPr>
            <a:spLocks noGrp="1"/>
          </p:cNvSpPr>
          <p:nvPr>
            <p:ph type="dt" sz="half" idx="10"/>
          </p:nvPr>
        </p:nvSpPr>
        <p:spPr/>
        <p:txBody>
          <a:bodyPr/>
          <a:lstStyle/>
          <a:p>
            <a:fld id="{78D08A97-9ECF-4246-A330-2A642FD4C791}" type="datetimeFigureOut">
              <a:rPr lang="es-CL" smtClean="0"/>
              <a:t>24-09-20</a:t>
            </a:fld>
            <a:endParaRPr lang="es-CL"/>
          </a:p>
        </p:txBody>
      </p:sp>
      <p:sp>
        <p:nvSpPr>
          <p:cNvPr id="5" name="Marcador de pie de página 4">
            <a:extLst>
              <a:ext uri="{FF2B5EF4-FFF2-40B4-BE49-F238E27FC236}">
                <a16:creationId xmlns="" xmlns:a16="http://schemas.microsoft.com/office/drawing/2014/main" id="{65FE14D8-6D5F-994C-92A5-571A8C87121D}"/>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 xmlns:a16="http://schemas.microsoft.com/office/drawing/2014/main" id="{76D1E746-678A-314F-9054-D75F7B857865}"/>
              </a:ext>
            </a:extLst>
          </p:cNvPr>
          <p:cNvSpPr>
            <a:spLocks noGrp="1"/>
          </p:cNvSpPr>
          <p:nvPr>
            <p:ph type="sldNum" sz="quarter" idx="12"/>
          </p:nvPr>
        </p:nvSpPr>
        <p:spPr/>
        <p:txBody>
          <a:bodyPr/>
          <a:lstStyle/>
          <a:p>
            <a:fld id="{E1302119-59D5-2C4A-BA89-7048BE0E69CB}" type="slidenum">
              <a:rPr lang="es-CL" smtClean="0"/>
              <a:t>‹Nr.›</a:t>
            </a:fld>
            <a:endParaRPr lang="es-CL"/>
          </a:p>
        </p:txBody>
      </p:sp>
    </p:spTree>
    <p:extLst>
      <p:ext uri="{BB962C8B-B14F-4D97-AF65-F5344CB8AC3E}">
        <p14:creationId xmlns:p14="http://schemas.microsoft.com/office/powerpoint/2010/main" val="424031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02BD074F-1568-CC4F-81B7-F233CFD7E16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 xmlns:a16="http://schemas.microsoft.com/office/drawing/2014/main" id="{45D5C94B-5680-6349-BAB1-F29E838063C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1060D30E-711C-384B-917E-F46A7C6874E3}"/>
              </a:ext>
            </a:extLst>
          </p:cNvPr>
          <p:cNvSpPr>
            <a:spLocks noGrp="1"/>
          </p:cNvSpPr>
          <p:nvPr>
            <p:ph type="dt" sz="half" idx="10"/>
          </p:nvPr>
        </p:nvSpPr>
        <p:spPr/>
        <p:txBody>
          <a:bodyPr/>
          <a:lstStyle/>
          <a:p>
            <a:fld id="{78D08A97-9ECF-4246-A330-2A642FD4C791}" type="datetimeFigureOut">
              <a:rPr lang="es-CL" smtClean="0"/>
              <a:t>24-09-20</a:t>
            </a:fld>
            <a:endParaRPr lang="es-CL"/>
          </a:p>
        </p:txBody>
      </p:sp>
      <p:sp>
        <p:nvSpPr>
          <p:cNvPr id="5" name="Marcador de pie de página 4">
            <a:extLst>
              <a:ext uri="{FF2B5EF4-FFF2-40B4-BE49-F238E27FC236}">
                <a16:creationId xmlns="" xmlns:a16="http://schemas.microsoft.com/office/drawing/2014/main" id="{4BD7A13A-5D24-724A-BBB0-99D1A0BA3C3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 xmlns:a16="http://schemas.microsoft.com/office/drawing/2014/main" id="{7CBEE734-C60D-1F41-9AAD-2CF60C40976E}"/>
              </a:ext>
            </a:extLst>
          </p:cNvPr>
          <p:cNvSpPr>
            <a:spLocks noGrp="1"/>
          </p:cNvSpPr>
          <p:nvPr>
            <p:ph type="sldNum" sz="quarter" idx="12"/>
          </p:nvPr>
        </p:nvSpPr>
        <p:spPr/>
        <p:txBody>
          <a:bodyPr/>
          <a:lstStyle/>
          <a:p>
            <a:fld id="{E1302119-59D5-2C4A-BA89-7048BE0E69CB}" type="slidenum">
              <a:rPr lang="es-CL" smtClean="0"/>
              <a:t>‹Nr.›</a:t>
            </a:fld>
            <a:endParaRPr lang="es-CL"/>
          </a:p>
        </p:txBody>
      </p:sp>
    </p:spTree>
    <p:extLst>
      <p:ext uri="{BB962C8B-B14F-4D97-AF65-F5344CB8AC3E}">
        <p14:creationId xmlns:p14="http://schemas.microsoft.com/office/powerpoint/2010/main" val="3271361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73103F7-4627-AE40-BEC0-E5E58A191B2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82C6254D-1A63-BF4D-88CF-AB42C6323A2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38070B97-DBAD-EC41-A049-11BF7920693B}"/>
              </a:ext>
            </a:extLst>
          </p:cNvPr>
          <p:cNvSpPr>
            <a:spLocks noGrp="1"/>
          </p:cNvSpPr>
          <p:nvPr>
            <p:ph type="dt" sz="half" idx="10"/>
          </p:nvPr>
        </p:nvSpPr>
        <p:spPr/>
        <p:txBody>
          <a:bodyPr/>
          <a:lstStyle/>
          <a:p>
            <a:fld id="{78D08A97-9ECF-4246-A330-2A642FD4C791}" type="datetimeFigureOut">
              <a:rPr lang="es-CL" smtClean="0"/>
              <a:t>24-09-20</a:t>
            </a:fld>
            <a:endParaRPr lang="es-CL"/>
          </a:p>
        </p:txBody>
      </p:sp>
      <p:sp>
        <p:nvSpPr>
          <p:cNvPr id="5" name="Marcador de pie de página 4">
            <a:extLst>
              <a:ext uri="{FF2B5EF4-FFF2-40B4-BE49-F238E27FC236}">
                <a16:creationId xmlns="" xmlns:a16="http://schemas.microsoft.com/office/drawing/2014/main" id="{630B3024-CE86-5A4C-A3B0-FDE16FAA509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 xmlns:a16="http://schemas.microsoft.com/office/drawing/2014/main" id="{C3C31F84-6041-B94E-9770-069FD9710F8A}"/>
              </a:ext>
            </a:extLst>
          </p:cNvPr>
          <p:cNvSpPr>
            <a:spLocks noGrp="1"/>
          </p:cNvSpPr>
          <p:nvPr>
            <p:ph type="sldNum" sz="quarter" idx="12"/>
          </p:nvPr>
        </p:nvSpPr>
        <p:spPr/>
        <p:txBody>
          <a:bodyPr/>
          <a:lstStyle/>
          <a:p>
            <a:fld id="{E1302119-59D5-2C4A-BA89-7048BE0E69CB}" type="slidenum">
              <a:rPr lang="es-CL" smtClean="0"/>
              <a:t>‹Nr.›</a:t>
            </a:fld>
            <a:endParaRPr lang="es-CL"/>
          </a:p>
        </p:txBody>
      </p:sp>
    </p:spTree>
    <p:extLst>
      <p:ext uri="{BB962C8B-B14F-4D97-AF65-F5344CB8AC3E}">
        <p14:creationId xmlns:p14="http://schemas.microsoft.com/office/powerpoint/2010/main" val="4292412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7F895F9-FF95-EA4F-A922-0EA97A1C9E9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A7D52EF0-26B4-D041-95BA-FBE41238D2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B59510C8-54DA-4C40-AF58-4A86E0316F51}"/>
              </a:ext>
            </a:extLst>
          </p:cNvPr>
          <p:cNvSpPr>
            <a:spLocks noGrp="1"/>
          </p:cNvSpPr>
          <p:nvPr>
            <p:ph type="dt" sz="half" idx="10"/>
          </p:nvPr>
        </p:nvSpPr>
        <p:spPr/>
        <p:txBody>
          <a:bodyPr/>
          <a:lstStyle/>
          <a:p>
            <a:fld id="{78D08A97-9ECF-4246-A330-2A642FD4C791}" type="datetimeFigureOut">
              <a:rPr lang="es-CL" smtClean="0"/>
              <a:t>24-09-20</a:t>
            </a:fld>
            <a:endParaRPr lang="es-CL"/>
          </a:p>
        </p:txBody>
      </p:sp>
      <p:sp>
        <p:nvSpPr>
          <p:cNvPr id="5" name="Marcador de pie de página 4">
            <a:extLst>
              <a:ext uri="{FF2B5EF4-FFF2-40B4-BE49-F238E27FC236}">
                <a16:creationId xmlns="" xmlns:a16="http://schemas.microsoft.com/office/drawing/2014/main" id="{3772591C-A93E-DD40-9BB0-09F59F868AF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 xmlns:a16="http://schemas.microsoft.com/office/drawing/2014/main" id="{13B8DF41-F7E5-334D-8CB1-D28BC4E64C43}"/>
              </a:ext>
            </a:extLst>
          </p:cNvPr>
          <p:cNvSpPr>
            <a:spLocks noGrp="1"/>
          </p:cNvSpPr>
          <p:nvPr>
            <p:ph type="sldNum" sz="quarter" idx="12"/>
          </p:nvPr>
        </p:nvSpPr>
        <p:spPr/>
        <p:txBody>
          <a:bodyPr/>
          <a:lstStyle/>
          <a:p>
            <a:fld id="{E1302119-59D5-2C4A-BA89-7048BE0E69CB}" type="slidenum">
              <a:rPr lang="es-CL" smtClean="0"/>
              <a:t>‹Nr.›</a:t>
            </a:fld>
            <a:endParaRPr lang="es-CL"/>
          </a:p>
        </p:txBody>
      </p:sp>
    </p:spTree>
    <p:extLst>
      <p:ext uri="{BB962C8B-B14F-4D97-AF65-F5344CB8AC3E}">
        <p14:creationId xmlns:p14="http://schemas.microsoft.com/office/powerpoint/2010/main" val="938764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C200148-5256-8649-A0AB-B14A5690C26D}"/>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3BF701D2-FBC0-0B44-8A27-AAE2C549B94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 xmlns:a16="http://schemas.microsoft.com/office/drawing/2014/main" id="{B3A8487D-463B-1242-A7B5-07D6D51FC63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 xmlns:a16="http://schemas.microsoft.com/office/drawing/2014/main" id="{2BCEE0FA-9A5C-F146-BC61-45CB0A67F229}"/>
              </a:ext>
            </a:extLst>
          </p:cNvPr>
          <p:cNvSpPr>
            <a:spLocks noGrp="1"/>
          </p:cNvSpPr>
          <p:nvPr>
            <p:ph type="dt" sz="half" idx="10"/>
          </p:nvPr>
        </p:nvSpPr>
        <p:spPr/>
        <p:txBody>
          <a:bodyPr/>
          <a:lstStyle/>
          <a:p>
            <a:fld id="{78D08A97-9ECF-4246-A330-2A642FD4C791}" type="datetimeFigureOut">
              <a:rPr lang="es-CL" smtClean="0"/>
              <a:t>24-09-20</a:t>
            </a:fld>
            <a:endParaRPr lang="es-CL"/>
          </a:p>
        </p:txBody>
      </p:sp>
      <p:sp>
        <p:nvSpPr>
          <p:cNvPr id="6" name="Marcador de pie de página 5">
            <a:extLst>
              <a:ext uri="{FF2B5EF4-FFF2-40B4-BE49-F238E27FC236}">
                <a16:creationId xmlns="" xmlns:a16="http://schemas.microsoft.com/office/drawing/2014/main" id="{5F8DAA0E-8559-3A48-9660-C7981D17A87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 xmlns:a16="http://schemas.microsoft.com/office/drawing/2014/main" id="{42D88C9C-9798-B644-9B84-00FF19319BC1}"/>
              </a:ext>
            </a:extLst>
          </p:cNvPr>
          <p:cNvSpPr>
            <a:spLocks noGrp="1"/>
          </p:cNvSpPr>
          <p:nvPr>
            <p:ph type="sldNum" sz="quarter" idx="12"/>
          </p:nvPr>
        </p:nvSpPr>
        <p:spPr/>
        <p:txBody>
          <a:bodyPr/>
          <a:lstStyle/>
          <a:p>
            <a:fld id="{E1302119-59D5-2C4A-BA89-7048BE0E69CB}" type="slidenum">
              <a:rPr lang="es-CL" smtClean="0"/>
              <a:t>‹Nr.›</a:t>
            </a:fld>
            <a:endParaRPr lang="es-CL"/>
          </a:p>
        </p:txBody>
      </p:sp>
    </p:spTree>
    <p:extLst>
      <p:ext uri="{BB962C8B-B14F-4D97-AF65-F5344CB8AC3E}">
        <p14:creationId xmlns:p14="http://schemas.microsoft.com/office/powerpoint/2010/main" val="3468592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3535571-5A0E-8F44-992E-1E97A364A58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55F44DDA-66EA-F24D-995E-5EC54150DC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A7B6ED74-00FC-1B4A-9916-C01B50A7412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 xmlns:a16="http://schemas.microsoft.com/office/drawing/2014/main" id="{2BDA64F4-EFD8-CA4D-8A87-CC8BF419A0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C19AA4B2-03E8-574E-9C8C-2C4EEB8F8E4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 xmlns:a16="http://schemas.microsoft.com/office/drawing/2014/main" id="{06DDF227-E152-CE40-AAFB-868E9F73D653}"/>
              </a:ext>
            </a:extLst>
          </p:cNvPr>
          <p:cNvSpPr>
            <a:spLocks noGrp="1"/>
          </p:cNvSpPr>
          <p:nvPr>
            <p:ph type="dt" sz="half" idx="10"/>
          </p:nvPr>
        </p:nvSpPr>
        <p:spPr/>
        <p:txBody>
          <a:bodyPr/>
          <a:lstStyle/>
          <a:p>
            <a:fld id="{78D08A97-9ECF-4246-A330-2A642FD4C791}" type="datetimeFigureOut">
              <a:rPr lang="es-CL" smtClean="0"/>
              <a:t>24-09-20</a:t>
            </a:fld>
            <a:endParaRPr lang="es-CL"/>
          </a:p>
        </p:txBody>
      </p:sp>
      <p:sp>
        <p:nvSpPr>
          <p:cNvPr id="8" name="Marcador de pie de página 7">
            <a:extLst>
              <a:ext uri="{FF2B5EF4-FFF2-40B4-BE49-F238E27FC236}">
                <a16:creationId xmlns="" xmlns:a16="http://schemas.microsoft.com/office/drawing/2014/main" id="{2244C41F-27AC-4B41-A84A-0B571AE8846B}"/>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 xmlns:a16="http://schemas.microsoft.com/office/drawing/2014/main" id="{60451596-3947-FE42-8743-BEA8D2200814}"/>
              </a:ext>
            </a:extLst>
          </p:cNvPr>
          <p:cNvSpPr>
            <a:spLocks noGrp="1"/>
          </p:cNvSpPr>
          <p:nvPr>
            <p:ph type="sldNum" sz="quarter" idx="12"/>
          </p:nvPr>
        </p:nvSpPr>
        <p:spPr/>
        <p:txBody>
          <a:bodyPr/>
          <a:lstStyle/>
          <a:p>
            <a:fld id="{E1302119-59D5-2C4A-BA89-7048BE0E69CB}" type="slidenum">
              <a:rPr lang="es-CL" smtClean="0"/>
              <a:t>‹Nr.›</a:t>
            </a:fld>
            <a:endParaRPr lang="es-CL"/>
          </a:p>
        </p:txBody>
      </p:sp>
    </p:spTree>
    <p:extLst>
      <p:ext uri="{BB962C8B-B14F-4D97-AF65-F5344CB8AC3E}">
        <p14:creationId xmlns:p14="http://schemas.microsoft.com/office/powerpoint/2010/main" val="1885453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9FC8616-31B9-B94D-97D9-AC6EE668726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 xmlns:a16="http://schemas.microsoft.com/office/drawing/2014/main" id="{2226927D-DDC1-3449-8057-872C437AD85A}"/>
              </a:ext>
            </a:extLst>
          </p:cNvPr>
          <p:cNvSpPr>
            <a:spLocks noGrp="1"/>
          </p:cNvSpPr>
          <p:nvPr>
            <p:ph type="dt" sz="half" idx="10"/>
          </p:nvPr>
        </p:nvSpPr>
        <p:spPr/>
        <p:txBody>
          <a:bodyPr/>
          <a:lstStyle/>
          <a:p>
            <a:fld id="{78D08A97-9ECF-4246-A330-2A642FD4C791}" type="datetimeFigureOut">
              <a:rPr lang="es-CL" smtClean="0"/>
              <a:t>24-09-20</a:t>
            </a:fld>
            <a:endParaRPr lang="es-CL"/>
          </a:p>
        </p:txBody>
      </p:sp>
      <p:sp>
        <p:nvSpPr>
          <p:cNvPr id="4" name="Marcador de pie de página 3">
            <a:extLst>
              <a:ext uri="{FF2B5EF4-FFF2-40B4-BE49-F238E27FC236}">
                <a16:creationId xmlns="" xmlns:a16="http://schemas.microsoft.com/office/drawing/2014/main" id="{17D2A1F6-5657-6B44-B6A2-9ADDBF9B730E}"/>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 xmlns:a16="http://schemas.microsoft.com/office/drawing/2014/main" id="{FA6262FC-E528-404C-8983-598768E5D263}"/>
              </a:ext>
            </a:extLst>
          </p:cNvPr>
          <p:cNvSpPr>
            <a:spLocks noGrp="1"/>
          </p:cNvSpPr>
          <p:nvPr>
            <p:ph type="sldNum" sz="quarter" idx="12"/>
          </p:nvPr>
        </p:nvSpPr>
        <p:spPr/>
        <p:txBody>
          <a:bodyPr/>
          <a:lstStyle/>
          <a:p>
            <a:fld id="{E1302119-59D5-2C4A-BA89-7048BE0E69CB}" type="slidenum">
              <a:rPr lang="es-CL" smtClean="0"/>
              <a:t>‹Nr.›</a:t>
            </a:fld>
            <a:endParaRPr lang="es-CL"/>
          </a:p>
        </p:txBody>
      </p:sp>
    </p:spTree>
    <p:extLst>
      <p:ext uri="{BB962C8B-B14F-4D97-AF65-F5344CB8AC3E}">
        <p14:creationId xmlns:p14="http://schemas.microsoft.com/office/powerpoint/2010/main" val="1827346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11B4F220-9B8A-674C-A46F-C45A38F7ACDC}"/>
              </a:ext>
            </a:extLst>
          </p:cNvPr>
          <p:cNvSpPr>
            <a:spLocks noGrp="1"/>
          </p:cNvSpPr>
          <p:nvPr>
            <p:ph type="dt" sz="half" idx="10"/>
          </p:nvPr>
        </p:nvSpPr>
        <p:spPr/>
        <p:txBody>
          <a:bodyPr/>
          <a:lstStyle/>
          <a:p>
            <a:fld id="{78D08A97-9ECF-4246-A330-2A642FD4C791}" type="datetimeFigureOut">
              <a:rPr lang="es-CL" smtClean="0"/>
              <a:t>24-09-20</a:t>
            </a:fld>
            <a:endParaRPr lang="es-CL"/>
          </a:p>
        </p:txBody>
      </p:sp>
      <p:sp>
        <p:nvSpPr>
          <p:cNvPr id="3" name="Marcador de pie de página 2">
            <a:extLst>
              <a:ext uri="{FF2B5EF4-FFF2-40B4-BE49-F238E27FC236}">
                <a16:creationId xmlns="" xmlns:a16="http://schemas.microsoft.com/office/drawing/2014/main" id="{BE6187F9-81D1-D14A-8A33-14FFFA37637D}"/>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 xmlns:a16="http://schemas.microsoft.com/office/drawing/2014/main" id="{153205F5-4CE8-124F-B467-B1B209A5E0AD}"/>
              </a:ext>
            </a:extLst>
          </p:cNvPr>
          <p:cNvSpPr>
            <a:spLocks noGrp="1"/>
          </p:cNvSpPr>
          <p:nvPr>
            <p:ph type="sldNum" sz="quarter" idx="12"/>
          </p:nvPr>
        </p:nvSpPr>
        <p:spPr/>
        <p:txBody>
          <a:bodyPr/>
          <a:lstStyle/>
          <a:p>
            <a:fld id="{E1302119-59D5-2C4A-BA89-7048BE0E69CB}" type="slidenum">
              <a:rPr lang="es-CL" smtClean="0"/>
              <a:t>‹Nr.›</a:t>
            </a:fld>
            <a:endParaRPr lang="es-CL"/>
          </a:p>
        </p:txBody>
      </p:sp>
    </p:spTree>
    <p:extLst>
      <p:ext uri="{BB962C8B-B14F-4D97-AF65-F5344CB8AC3E}">
        <p14:creationId xmlns:p14="http://schemas.microsoft.com/office/powerpoint/2010/main" val="252640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5E42E93-DA50-864A-8ADD-3F3E1C6042F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 xmlns:a16="http://schemas.microsoft.com/office/drawing/2014/main" id="{E8453676-33B0-7142-B7D7-D7EF63A08F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 xmlns:a16="http://schemas.microsoft.com/office/drawing/2014/main" id="{A00A5B64-9770-B948-8C31-A180F05EF0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C15B8F0A-23CC-B84F-A9D3-A4F3FF6FA848}"/>
              </a:ext>
            </a:extLst>
          </p:cNvPr>
          <p:cNvSpPr>
            <a:spLocks noGrp="1"/>
          </p:cNvSpPr>
          <p:nvPr>
            <p:ph type="dt" sz="half" idx="10"/>
          </p:nvPr>
        </p:nvSpPr>
        <p:spPr/>
        <p:txBody>
          <a:bodyPr/>
          <a:lstStyle/>
          <a:p>
            <a:fld id="{78D08A97-9ECF-4246-A330-2A642FD4C791}" type="datetimeFigureOut">
              <a:rPr lang="es-CL" smtClean="0"/>
              <a:t>24-09-20</a:t>
            </a:fld>
            <a:endParaRPr lang="es-CL"/>
          </a:p>
        </p:txBody>
      </p:sp>
      <p:sp>
        <p:nvSpPr>
          <p:cNvPr id="6" name="Marcador de pie de página 5">
            <a:extLst>
              <a:ext uri="{FF2B5EF4-FFF2-40B4-BE49-F238E27FC236}">
                <a16:creationId xmlns="" xmlns:a16="http://schemas.microsoft.com/office/drawing/2014/main" id="{49C52B07-F993-2A44-A588-CD2A87AABDB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 xmlns:a16="http://schemas.microsoft.com/office/drawing/2014/main" id="{B7FB5C1E-02DB-F24E-83EE-DF8BFF21B936}"/>
              </a:ext>
            </a:extLst>
          </p:cNvPr>
          <p:cNvSpPr>
            <a:spLocks noGrp="1"/>
          </p:cNvSpPr>
          <p:nvPr>
            <p:ph type="sldNum" sz="quarter" idx="12"/>
          </p:nvPr>
        </p:nvSpPr>
        <p:spPr/>
        <p:txBody>
          <a:bodyPr/>
          <a:lstStyle/>
          <a:p>
            <a:fld id="{E1302119-59D5-2C4A-BA89-7048BE0E69CB}" type="slidenum">
              <a:rPr lang="es-CL" smtClean="0"/>
              <a:t>‹Nr.›</a:t>
            </a:fld>
            <a:endParaRPr lang="es-CL"/>
          </a:p>
        </p:txBody>
      </p:sp>
    </p:spTree>
    <p:extLst>
      <p:ext uri="{BB962C8B-B14F-4D97-AF65-F5344CB8AC3E}">
        <p14:creationId xmlns:p14="http://schemas.microsoft.com/office/powerpoint/2010/main" val="2503827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59403A5-38A2-8349-8414-D6991FA2BF0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 xmlns:a16="http://schemas.microsoft.com/office/drawing/2014/main" id="{6F68B40D-3CB5-214D-B445-31CA90B6B0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 xmlns:a16="http://schemas.microsoft.com/office/drawing/2014/main" id="{CB23D052-3C28-CA4C-AF69-E6E3643BD6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8940569F-7B1F-9D4F-A2EC-9A7F7BE20762}"/>
              </a:ext>
            </a:extLst>
          </p:cNvPr>
          <p:cNvSpPr>
            <a:spLocks noGrp="1"/>
          </p:cNvSpPr>
          <p:nvPr>
            <p:ph type="dt" sz="half" idx="10"/>
          </p:nvPr>
        </p:nvSpPr>
        <p:spPr/>
        <p:txBody>
          <a:bodyPr/>
          <a:lstStyle/>
          <a:p>
            <a:fld id="{78D08A97-9ECF-4246-A330-2A642FD4C791}" type="datetimeFigureOut">
              <a:rPr lang="es-CL" smtClean="0"/>
              <a:t>24-09-20</a:t>
            </a:fld>
            <a:endParaRPr lang="es-CL"/>
          </a:p>
        </p:txBody>
      </p:sp>
      <p:sp>
        <p:nvSpPr>
          <p:cNvPr id="6" name="Marcador de pie de página 5">
            <a:extLst>
              <a:ext uri="{FF2B5EF4-FFF2-40B4-BE49-F238E27FC236}">
                <a16:creationId xmlns="" xmlns:a16="http://schemas.microsoft.com/office/drawing/2014/main" id="{06BAEC96-A32A-3E47-84E2-613E911AB7DD}"/>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 xmlns:a16="http://schemas.microsoft.com/office/drawing/2014/main" id="{4D39978C-75F1-CA4A-A41B-1E3428EA3B5A}"/>
              </a:ext>
            </a:extLst>
          </p:cNvPr>
          <p:cNvSpPr>
            <a:spLocks noGrp="1"/>
          </p:cNvSpPr>
          <p:nvPr>
            <p:ph type="sldNum" sz="quarter" idx="12"/>
          </p:nvPr>
        </p:nvSpPr>
        <p:spPr/>
        <p:txBody>
          <a:bodyPr/>
          <a:lstStyle/>
          <a:p>
            <a:fld id="{E1302119-59D5-2C4A-BA89-7048BE0E69CB}" type="slidenum">
              <a:rPr lang="es-CL" smtClean="0"/>
              <a:t>‹Nr.›</a:t>
            </a:fld>
            <a:endParaRPr lang="es-CL"/>
          </a:p>
        </p:txBody>
      </p:sp>
    </p:spTree>
    <p:extLst>
      <p:ext uri="{BB962C8B-B14F-4D97-AF65-F5344CB8AC3E}">
        <p14:creationId xmlns:p14="http://schemas.microsoft.com/office/powerpoint/2010/main" val="40605836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57931531-162A-3449-AA02-C07EB1E4FB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 xmlns:a16="http://schemas.microsoft.com/office/drawing/2014/main" id="{A8FB9FA3-C8AC-8743-8A9A-FD7F1C0139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 xmlns:a16="http://schemas.microsoft.com/office/drawing/2014/main" id="{AF618367-7044-4A42-89E6-FB360C43C8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08A97-9ECF-4246-A330-2A642FD4C791}" type="datetimeFigureOut">
              <a:rPr lang="es-CL" smtClean="0"/>
              <a:t>24-09-20</a:t>
            </a:fld>
            <a:endParaRPr lang="es-CL"/>
          </a:p>
        </p:txBody>
      </p:sp>
      <p:sp>
        <p:nvSpPr>
          <p:cNvPr id="5" name="Marcador de pie de página 4">
            <a:extLst>
              <a:ext uri="{FF2B5EF4-FFF2-40B4-BE49-F238E27FC236}">
                <a16:creationId xmlns="" xmlns:a16="http://schemas.microsoft.com/office/drawing/2014/main" id="{3927E149-AABF-4C45-9D56-8241AAC614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 xmlns:a16="http://schemas.microsoft.com/office/drawing/2014/main" id="{40F1C1C6-6BCF-204A-832C-C3BC765640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02119-59D5-2C4A-BA89-7048BE0E69CB}" type="slidenum">
              <a:rPr lang="es-CL" smtClean="0"/>
              <a:t>‹Nr.›</a:t>
            </a:fld>
            <a:endParaRPr lang="es-CL"/>
          </a:p>
        </p:txBody>
      </p:sp>
    </p:spTree>
    <p:extLst>
      <p:ext uri="{BB962C8B-B14F-4D97-AF65-F5344CB8AC3E}">
        <p14:creationId xmlns:p14="http://schemas.microsoft.com/office/powerpoint/2010/main" val="3544247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90576F46-7549-1B48-BA3F-C493E7F0E4B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72755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116A39B0-7064-F640-ABA4-3752E49A787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Shape 1304">
            <a:extLst>
              <a:ext uri="{FF2B5EF4-FFF2-40B4-BE49-F238E27FC236}">
                <a16:creationId xmlns="" xmlns:a16="http://schemas.microsoft.com/office/drawing/2014/main" id="{781730F7-77F1-7E4C-94BF-DE1F961036B1}"/>
              </a:ext>
            </a:extLst>
          </p:cNvPr>
          <p:cNvSpPr/>
          <p:nvPr/>
        </p:nvSpPr>
        <p:spPr>
          <a:xfrm>
            <a:off x="461896" y="2351782"/>
            <a:ext cx="6404820" cy="107721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200" b="1">
                <a:solidFill>
                  <a:srgbClr val="A19688"/>
                </a:solidFill>
                <a:latin typeface="Rockwell"/>
                <a:ea typeface="Rockwell"/>
                <a:cs typeface="Rockwell"/>
                <a:sym typeface="Rockwell"/>
              </a:defRPr>
            </a:lvl1pPr>
          </a:lstStyle>
          <a:p>
            <a:r>
              <a:rPr dirty="0">
                <a:solidFill>
                  <a:srgbClr val="C7C2BA"/>
                </a:solidFill>
              </a:rPr>
              <a:t>TÍTULO</a:t>
            </a:r>
            <a:endParaRPr lang="es-ES" dirty="0">
              <a:solidFill>
                <a:srgbClr val="C7C2BA"/>
              </a:solidFill>
            </a:endParaRPr>
          </a:p>
          <a:p>
            <a:r>
              <a:rPr dirty="0">
                <a:solidFill>
                  <a:srgbClr val="C7C2BA"/>
                </a:solidFill>
              </a:rPr>
              <a:t>PRESENTACIÓN</a:t>
            </a:r>
          </a:p>
        </p:txBody>
      </p:sp>
      <p:sp>
        <p:nvSpPr>
          <p:cNvPr id="5" name="Shape 1305">
            <a:extLst>
              <a:ext uri="{FF2B5EF4-FFF2-40B4-BE49-F238E27FC236}">
                <a16:creationId xmlns="" xmlns:a16="http://schemas.microsoft.com/office/drawing/2014/main" id="{ED8461C2-BBEC-F84D-890C-9B72A3EC8995}"/>
              </a:ext>
            </a:extLst>
          </p:cNvPr>
          <p:cNvSpPr/>
          <p:nvPr/>
        </p:nvSpPr>
        <p:spPr>
          <a:xfrm>
            <a:off x="461896" y="3429000"/>
            <a:ext cx="480089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pc="69"/>
            </a:lvl1pPr>
          </a:lstStyle>
          <a:p>
            <a:r>
              <a:rPr dirty="0" err="1">
                <a:solidFill>
                  <a:srgbClr val="C6C2BA"/>
                </a:solidFill>
              </a:rPr>
              <a:t>Vivamus</a:t>
            </a:r>
            <a:r>
              <a:rPr dirty="0">
                <a:solidFill>
                  <a:srgbClr val="C6C2BA"/>
                </a:solidFill>
              </a:rPr>
              <a:t> </a:t>
            </a:r>
            <a:r>
              <a:rPr dirty="0" err="1">
                <a:solidFill>
                  <a:srgbClr val="C6C2BA"/>
                </a:solidFill>
              </a:rPr>
              <a:t>sagittis</a:t>
            </a:r>
            <a:r>
              <a:rPr dirty="0">
                <a:solidFill>
                  <a:srgbClr val="C6C2BA"/>
                </a:solidFill>
              </a:rPr>
              <a:t> </a:t>
            </a:r>
            <a:r>
              <a:rPr dirty="0" err="1">
                <a:solidFill>
                  <a:srgbClr val="C6C2BA"/>
                </a:solidFill>
              </a:rPr>
              <a:t>lacus</a:t>
            </a:r>
            <a:r>
              <a:rPr dirty="0">
                <a:solidFill>
                  <a:srgbClr val="C6C2BA"/>
                </a:solidFill>
              </a:rPr>
              <a:t> vel</a:t>
            </a:r>
            <a:r>
              <a:rPr lang="es-ES" dirty="0">
                <a:solidFill>
                  <a:srgbClr val="C6C2BA"/>
                </a:solidFill>
              </a:rPr>
              <a:t>.</a:t>
            </a:r>
            <a:endParaRPr dirty="0">
              <a:solidFill>
                <a:srgbClr val="C6C2BA"/>
              </a:solidFill>
            </a:endParaRPr>
          </a:p>
        </p:txBody>
      </p:sp>
      <p:sp>
        <p:nvSpPr>
          <p:cNvPr id="6" name="Shape 1326">
            <a:extLst>
              <a:ext uri="{FF2B5EF4-FFF2-40B4-BE49-F238E27FC236}">
                <a16:creationId xmlns="" xmlns:a16="http://schemas.microsoft.com/office/drawing/2014/main" id="{A3CDC9DC-7CF1-F047-A6CE-E90C048A67BD}"/>
              </a:ext>
            </a:extLst>
          </p:cNvPr>
          <p:cNvSpPr/>
          <p:nvPr/>
        </p:nvSpPr>
        <p:spPr>
          <a:xfrm>
            <a:off x="5060930" y="2440812"/>
            <a:ext cx="3133457" cy="197637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lnSpc>
                <a:spcPct val="110000"/>
              </a:lnSpc>
              <a:defRPr sz="1400" spc="20"/>
            </a:pPr>
            <a:r>
              <a:rPr dirty="0">
                <a:solidFill>
                  <a:schemeClr val="bg1"/>
                </a:solidFill>
              </a:rPr>
              <a:t>Donec non dignissim urna. Praesent volutpat nisl non urna porta id bibendum sem volutpat. Phasellus congue velit et urna tempor in eleifend tellus viverra. Praesent imperdiet, nisl aliquet gravida congue, dui ante venenatis risus, quis fringilla nulla magna vel ligula. </a:t>
            </a:r>
          </a:p>
        </p:txBody>
      </p:sp>
      <p:sp>
        <p:nvSpPr>
          <p:cNvPr id="9" name="Elipse 8">
            <a:extLst>
              <a:ext uri="{FF2B5EF4-FFF2-40B4-BE49-F238E27FC236}">
                <a16:creationId xmlns="" xmlns:a16="http://schemas.microsoft.com/office/drawing/2014/main" id="{ED0A272E-6D93-0441-95E6-49F808EC9C61}"/>
              </a:ext>
            </a:extLst>
          </p:cNvPr>
          <p:cNvSpPr/>
          <p:nvPr/>
        </p:nvSpPr>
        <p:spPr>
          <a:xfrm>
            <a:off x="4855822" y="2531171"/>
            <a:ext cx="130629" cy="130629"/>
          </a:xfrm>
          <a:prstGeom prst="ellipse">
            <a:avLst/>
          </a:prstGeom>
          <a:solidFill>
            <a:srgbClr val="639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1">
                  <a:lumMod val="65000"/>
                </a:schemeClr>
              </a:solidFill>
            </a:endParaRPr>
          </a:p>
        </p:txBody>
      </p:sp>
      <p:sp>
        <p:nvSpPr>
          <p:cNvPr id="7" name="Shape 1254">
            <a:extLst>
              <a:ext uri="{FF2B5EF4-FFF2-40B4-BE49-F238E27FC236}">
                <a16:creationId xmlns="" xmlns:a16="http://schemas.microsoft.com/office/drawing/2014/main" id="{3CA47124-9DF9-2E46-BD64-B6424708DFB1}"/>
              </a:ext>
            </a:extLst>
          </p:cNvPr>
          <p:cNvSpPr/>
          <p:nvPr/>
        </p:nvSpPr>
        <p:spPr>
          <a:xfrm>
            <a:off x="461896" y="6481014"/>
            <a:ext cx="3991524" cy="2154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spcBef>
                <a:spcPts val="600"/>
              </a:spcBef>
              <a:defRPr sz="1100" spc="100">
                <a:solidFill>
                  <a:srgbClr val="A19688"/>
                </a:solidFill>
              </a:defRPr>
            </a:lvl1pPr>
          </a:lstStyle>
          <a:p>
            <a:pPr algn="l"/>
            <a:r>
              <a:rPr sz="800" dirty="0">
                <a:solidFill>
                  <a:srgbClr val="C6C2BA"/>
                </a:solidFill>
              </a:rPr>
              <a:t>FECHA, LUGAR, AUTORES O PIE DE PÁGINA.</a:t>
            </a:r>
          </a:p>
        </p:txBody>
      </p:sp>
    </p:spTree>
    <p:extLst>
      <p:ext uri="{BB962C8B-B14F-4D97-AF65-F5344CB8AC3E}">
        <p14:creationId xmlns:p14="http://schemas.microsoft.com/office/powerpoint/2010/main" val="4158662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19D00B3E-FCB5-9C4B-9485-BA703466046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Shape 1326">
            <a:extLst>
              <a:ext uri="{FF2B5EF4-FFF2-40B4-BE49-F238E27FC236}">
                <a16:creationId xmlns="" xmlns:a16="http://schemas.microsoft.com/office/drawing/2014/main" id="{9ECD2519-9794-2F42-B478-EC70663BF451}"/>
              </a:ext>
            </a:extLst>
          </p:cNvPr>
          <p:cNvSpPr/>
          <p:nvPr/>
        </p:nvSpPr>
        <p:spPr>
          <a:xfrm>
            <a:off x="2179529" y="2599862"/>
            <a:ext cx="3133457" cy="197637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lnSpc>
                <a:spcPct val="110000"/>
              </a:lnSpc>
              <a:defRPr sz="1400" spc="20"/>
            </a:pPr>
            <a:r>
              <a:rPr dirty="0">
                <a:solidFill>
                  <a:schemeClr val="bg1"/>
                </a:solidFill>
              </a:rPr>
              <a:t>Donec non dignissim urna. Praesent volutpat nisl non urna porta id bibendum sem volutpat. Phasellus congue velit et urna tempor in eleifend tellus viverra. Praesent imperdiet, nisl aliquet gravida congue, dui ante venenatis risus, quis fringilla nulla magna vel ligula. </a:t>
            </a:r>
          </a:p>
        </p:txBody>
      </p:sp>
      <p:sp>
        <p:nvSpPr>
          <p:cNvPr id="5" name="Elipse 4">
            <a:extLst>
              <a:ext uri="{FF2B5EF4-FFF2-40B4-BE49-F238E27FC236}">
                <a16:creationId xmlns="" xmlns:a16="http://schemas.microsoft.com/office/drawing/2014/main" id="{A7C8640C-7DA1-E544-95E7-104C9BF83893}"/>
              </a:ext>
            </a:extLst>
          </p:cNvPr>
          <p:cNvSpPr/>
          <p:nvPr/>
        </p:nvSpPr>
        <p:spPr>
          <a:xfrm>
            <a:off x="1974421" y="2690221"/>
            <a:ext cx="130629" cy="1306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1"/>
              </a:solidFill>
            </a:endParaRPr>
          </a:p>
        </p:txBody>
      </p:sp>
      <p:sp>
        <p:nvSpPr>
          <p:cNvPr id="6" name="Shape 1254">
            <a:extLst>
              <a:ext uri="{FF2B5EF4-FFF2-40B4-BE49-F238E27FC236}">
                <a16:creationId xmlns="" xmlns:a16="http://schemas.microsoft.com/office/drawing/2014/main" id="{06071B48-E319-3E40-AC39-41048E29D45A}"/>
              </a:ext>
            </a:extLst>
          </p:cNvPr>
          <p:cNvSpPr/>
          <p:nvPr/>
        </p:nvSpPr>
        <p:spPr>
          <a:xfrm>
            <a:off x="461896" y="6481014"/>
            <a:ext cx="3991524" cy="2154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spcBef>
                <a:spcPts val="600"/>
              </a:spcBef>
              <a:defRPr sz="1100" spc="100">
                <a:solidFill>
                  <a:srgbClr val="A19688"/>
                </a:solidFill>
              </a:defRPr>
            </a:lvl1pPr>
          </a:lstStyle>
          <a:p>
            <a:pPr algn="l"/>
            <a:r>
              <a:rPr sz="800" dirty="0">
                <a:solidFill>
                  <a:srgbClr val="C6C2BA"/>
                </a:solidFill>
              </a:rPr>
              <a:t>FECHA, LUGAR, AUTORES O PIE DE PÁGINA.</a:t>
            </a:r>
          </a:p>
        </p:txBody>
      </p:sp>
    </p:spTree>
    <p:extLst>
      <p:ext uri="{BB962C8B-B14F-4D97-AF65-F5344CB8AC3E}">
        <p14:creationId xmlns:p14="http://schemas.microsoft.com/office/powerpoint/2010/main" val="704151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D0553127-B008-7149-9EB0-8B6A0FE8A75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Shape 1386">
            <a:extLst>
              <a:ext uri="{FF2B5EF4-FFF2-40B4-BE49-F238E27FC236}">
                <a16:creationId xmlns="" xmlns:a16="http://schemas.microsoft.com/office/drawing/2014/main" id="{116792F4-0AD5-3C48-82AB-B0789E030F71}"/>
              </a:ext>
            </a:extLst>
          </p:cNvPr>
          <p:cNvSpPr/>
          <p:nvPr/>
        </p:nvSpPr>
        <p:spPr>
          <a:xfrm>
            <a:off x="3854942" y="2746820"/>
            <a:ext cx="5825204" cy="1754326"/>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lgn="r">
              <a:defRPr spc="20">
                <a:solidFill>
                  <a:srgbClr val="FFFFFF"/>
                </a:solidFill>
              </a:defRPr>
            </a:pPr>
            <a:r>
              <a:rPr dirty="0">
                <a:solidFill>
                  <a:schemeClr val="bg1"/>
                </a:solidFill>
              </a:rPr>
              <a:t>Nuestro compromiso con la libertad se traduce en una formación que promueve la autonomía de las personas para adoptar sus propias decisiones en forma responsable, asumiendo las consecuencias de sus acciones y juicios, para responder, con pleno respeto a las ideas divergentes, de manera racional y éticamente fundada</a:t>
            </a:r>
          </a:p>
        </p:txBody>
      </p:sp>
      <p:sp>
        <p:nvSpPr>
          <p:cNvPr id="5" name="Shape 1254">
            <a:extLst>
              <a:ext uri="{FF2B5EF4-FFF2-40B4-BE49-F238E27FC236}">
                <a16:creationId xmlns="" xmlns:a16="http://schemas.microsoft.com/office/drawing/2014/main" id="{5EB98EDF-8B80-4F43-B498-048A32567657}"/>
              </a:ext>
            </a:extLst>
          </p:cNvPr>
          <p:cNvSpPr/>
          <p:nvPr/>
        </p:nvSpPr>
        <p:spPr>
          <a:xfrm>
            <a:off x="461896" y="6481014"/>
            <a:ext cx="3991524" cy="2154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spcBef>
                <a:spcPts val="600"/>
              </a:spcBef>
              <a:defRPr sz="1100" spc="100">
                <a:solidFill>
                  <a:srgbClr val="A19688"/>
                </a:solidFill>
              </a:defRPr>
            </a:lvl1pPr>
          </a:lstStyle>
          <a:p>
            <a:pPr algn="l"/>
            <a:r>
              <a:rPr sz="800" dirty="0">
                <a:solidFill>
                  <a:srgbClr val="C6C2BA"/>
                </a:solidFill>
              </a:rPr>
              <a:t>FECHA, LUGAR, AUTORES O PIE DE PÁGINA.</a:t>
            </a:r>
          </a:p>
        </p:txBody>
      </p:sp>
    </p:spTree>
    <p:extLst>
      <p:ext uri="{BB962C8B-B14F-4D97-AF65-F5344CB8AC3E}">
        <p14:creationId xmlns:p14="http://schemas.microsoft.com/office/powerpoint/2010/main" val="3769341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D20AF90C-0F59-2546-9B00-44EA4115775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hape 1304">
            <a:extLst>
              <a:ext uri="{FF2B5EF4-FFF2-40B4-BE49-F238E27FC236}">
                <a16:creationId xmlns="" xmlns:a16="http://schemas.microsoft.com/office/drawing/2014/main" id="{0E6E3B02-7932-474D-A167-782AB3342FC1}"/>
              </a:ext>
            </a:extLst>
          </p:cNvPr>
          <p:cNvSpPr/>
          <p:nvPr/>
        </p:nvSpPr>
        <p:spPr>
          <a:xfrm>
            <a:off x="1948268" y="2480902"/>
            <a:ext cx="9110816" cy="707886"/>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3200" b="1">
                <a:solidFill>
                  <a:srgbClr val="A19688"/>
                </a:solidFill>
                <a:latin typeface="Rockwell"/>
                <a:ea typeface="Rockwell"/>
                <a:cs typeface="Rockwell"/>
                <a:sym typeface="Rockwell"/>
              </a:defRPr>
            </a:lvl1pPr>
          </a:lstStyle>
          <a:p>
            <a:r>
              <a:rPr sz="4000" dirty="0">
                <a:solidFill>
                  <a:schemeClr val="bg1">
                    <a:lumMod val="50000"/>
                  </a:schemeClr>
                </a:solidFill>
              </a:rPr>
              <a:t>TÍTULO</a:t>
            </a:r>
          </a:p>
        </p:txBody>
      </p:sp>
      <p:sp>
        <p:nvSpPr>
          <p:cNvPr id="7" name="Shape 1326">
            <a:extLst>
              <a:ext uri="{FF2B5EF4-FFF2-40B4-BE49-F238E27FC236}">
                <a16:creationId xmlns="" xmlns:a16="http://schemas.microsoft.com/office/drawing/2014/main" id="{9AA26B8F-E870-E440-AD0F-BA0B3C6566F0}"/>
              </a:ext>
            </a:extLst>
          </p:cNvPr>
          <p:cNvSpPr/>
          <p:nvPr/>
        </p:nvSpPr>
        <p:spPr>
          <a:xfrm>
            <a:off x="2251228" y="3429000"/>
            <a:ext cx="6427259" cy="1028423"/>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lnSpc>
                <a:spcPct val="110000"/>
              </a:lnSpc>
              <a:defRPr sz="1400" spc="20"/>
            </a:pPr>
            <a:r>
              <a:rPr dirty="0">
                <a:solidFill>
                  <a:schemeClr val="bg1">
                    <a:lumMod val="50000"/>
                  </a:schemeClr>
                </a:solidFill>
              </a:rPr>
              <a:t>Donec non dignissim urna. Praesent volutpat nisl non urna porta id bibendum sem volutpat. Phasellus congue velit et urna tempor in eleifend tellus viverra. Praesent imperdiet, nisl aliquet gravida congue, dui ante venenatis risus, quis fringilla nulla magna vel ligula. </a:t>
            </a:r>
          </a:p>
        </p:txBody>
      </p:sp>
      <p:sp>
        <p:nvSpPr>
          <p:cNvPr id="8" name="Elipse 7">
            <a:extLst>
              <a:ext uri="{FF2B5EF4-FFF2-40B4-BE49-F238E27FC236}">
                <a16:creationId xmlns="" xmlns:a16="http://schemas.microsoft.com/office/drawing/2014/main" id="{43EAD960-47E7-5F41-9BAD-CDEE0DFCA2C3}"/>
              </a:ext>
            </a:extLst>
          </p:cNvPr>
          <p:cNvSpPr/>
          <p:nvPr/>
        </p:nvSpPr>
        <p:spPr>
          <a:xfrm>
            <a:off x="2046120" y="3519359"/>
            <a:ext cx="130629" cy="130629"/>
          </a:xfrm>
          <a:prstGeom prst="ellipse">
            <a:avLst/>
          </a:prstGeom>
          <a:solidFill>
            <a:srgbClr val="E80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1">
                  <a:lumMod val="65000"/>
                </a:schemeClr>
              </a:solidFill>
            </a:endParaRPr>
          </a:p>
        </p:txBody>
      </p:sp>
    </p:spTree>
    <p:extLst>
      <p:ext uri="{BB962C8B-B14F-4D97-AF65-F5344CB8AC3E}">
        <p14:creationId xmlns:p14="http://schemas.microsoft.com/office/powerpoint/2010/main" val="903011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6285"/>
          </a:xfrm>
          <a:prstGeom prst="rect">
            <a:avLst/>
          </a:prstGeom>
        </p:spPr>
      </p:pic>
      <p:sp>
        <p:nvSpPr>
          <p:cNvPr id="5" name="Shape 1304">
            <a:extLst>
              <a:ext uri="{FF2B5EF4-FFF2-40B4-BE49-F238E27FC236}">
                <a16:creationId xmlns="" xmlns:a16="http://schemas.microsoft.com/office/drawing/2014/main" id="{0E6E3B02-7932-474D-A167-782AB3342FC1}"/>
              </a:ext>
            </a:extLst>
          </p:cNvPr>
          <p:cNvSpPr/>
          <p:nvPr/>
        </p:nvSpPr>
        <p:spPr>
          <a:xfrm>
            <a:off x="2025541" y="1411955"/>
            <a:ext cx="9110816" cy="707886"/>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3200" b="1">
                <a:solidFill>
                  <a:srgbClr val="A19688"/>
                </a:solidFill>
                <a:latin typeface="Rockwell"/>
                <a:ea typeface="Rockwell"/>
                <a:cs typeface="Rockwell"/>
                <a:sym typeface="Rockwell"/>
              </a:defRPr>
            </a:lvl1pPr>
          </a:lstStyle>
          <a:p>
            <a:r>
              <a:rPr sz="4000" dirty="0">
                <a:solidFill>
                  <a:schemeClr val="bg1">
                    <a:lumMod val="50000"/>
                  </a:schemeClr>
                </a:solidFill>
              </a:rPr>
              <a:t>TÍTULO</a:t>
            </a:r>
          </a:p>
        </p:txBody>
      </p:sp>
      <p:sp>
        <p:nvSpPr>
          <p:cNvPr id="6" name="Shape 1326">
            <a:extLst>
              <a:ext uri="{FF2B5EF4-FFF2-40B4-BE49-F238E27FC236}">
                <a16:creationId xmlns="" xmlns:a16="http://schemas.microsoft.com/office/drawing/2014/main" id="{9AA26B8F-E870-E440-AD0F-BA0B3C6566F0}"/>
              </a:ext>
            </a:extLst>
          </p:cNvPr>
          <p:cNvSpPr/>
          <p:nvPr/>
        </p:nvSpPr>
        <p:spPr>
          <a:xfrm>
            <a:off x="2328501" y="2360053"/>
            <a:ext cx="6427259" cy="1028423"/>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lnSpc>
                <a:spcPct val="110000"/>
              </a:lnSpc>
              <a:defRPr sz="1400" spc="20"/>
            </a:pPr>
            <a:r>
              <a:rPr dirty="0">
                <a:solidFill>
                  <a:schemeClr val="bg1">
                    <a:lumMod val="50000"/>
                  </a:schemeClr>
                </a:solidFill>
              </a:rPr>
              <a:t>Donec non dignissim urna. Praesent volutpat nisl non urna porta id bibendum sem volutpat. Phasellus congue velit et urna tempor in eleifend tellus viverra. Praesent imperdiet, nisl aliquet gravida congue, dui ante venenatis risus, quis fringilla nulla magna vel ligula. </a:t>
            </a:r>
          </a:p>
        </p:txBody>
      </p:sp>
      <p:sp>
        <p:nvSpPr>
          <p:cNvPr id="7" name="Elipse 6">
            <a:extLst>
              <a:ext uri="{FF2B5EF4-FFF2-40B4-BE49-F238E27FC236}">
                <a16:creationId xmlns="" xmlns:a16="http://schemas.microsoft.com/office/drawing/2014/main" id="{43EAD960-47E7-5F41-9BAD-CDEE0DFCA2C3}"/>
              </a:ext>
            </a:extLst>
          </p:cNvPr>
          <p:cNvSpPr/>
          <p:nvPr/>
        </p:nvSpPr>
        <p:spPr>
          <a:xfrm>
            <a:off x="2123393" y="2450412"/>
            <a:ext cx="130629" cy="130629"/>
          </a:xfrm>
          <a:prstGeom prst="ellipse">
            <a:avLst/>
          </a:prstGeom>
          <a:solidFill>
            <a:srgbClr val="E80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1">
                  <a:lumMod val="65000"/>
                </a:schemeClr>
              </a:solidFill>
            </a:endParaRPr>
          </a:p>
        </p:txBody>
      </p:sp>
      <p:sp>
        <p:nvSpPr>
          <p:cNvPr id="8" name="Shape 1254">
            <a:extLst>
              <a:ext uri="{FF2B5EF4-FFF2-40B4-BE49-F238E27FC236}">
                <a16:creationId xmlns="" xmlns:a16="http://schemas.microsoft.com/office/drawing/2014/main" id="{A36BB97A-D77B-A94D-A01F-88C22743A469}"/>
              </a:ext>
            </a:extLst>
          </p:cNvPr>
          <p:cNvSpPr/>
          <p:nvPr/>
        </p:nvSpPr>
        <p:spPr>
          <a:xfrm>
            <a:off x="461896" y="6481014"/>
            <a:ext cx="3991524" cy="2154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spcBef>
                <a:spcPts val="600"/>
              </a:spcBef>
              <a:defRPr sz="1100" spc="100">
                <a:solidFill>
                  <a:srgbClr val="A19688"/>
                </a:solidFill>
              </a:defRPr>
            </a:lvl1pPr>
          </a:lstStyle>
          <a:p>
            <a:pPr algn="l"/>
            <a:r>
              <a:rPr sz="800" dirty="0">
                <a:solidFill>
                  <a:schemeClr val="bg1"/>
                </a:solidFill>
              </a:rPr>
              <a:t>FECHA, LUGAR, AUTORES O PIE DE PÁGINA.</a:t>
            </a:r>
          </a:p>
        </p:txBody>
      </p:sp>
    </p:spTree>
    <p:extLst>
      <p:ext uri="{BB962C8B-B14F-4D97-AF65-F5344CB8AC3E}">
        <p14:creationId xmlns:p14="http://schemas.microsoft.com/office/powerpoint/2010/main" val="1749128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5050" cy="6858000"/>
          </a:xfrm>
          <a:prstGeom prst="rect">
            <a:avLst/>
          </a:prstGeom>
        </p:spPr>
      </p:pic>
      <p:sp>
        <p:nvSpPr>
          <p:cNvPr id="3" name="Shape 1304">
            <a:extLst>
              <a:ext uri="{FF2B5EF4-FFF2-40B4-BE49-F238E27FC236}">
                <a16:creationId xmlns="" xmlns:a16="http://schemas.microsoft.com/office/drawing/2014/main" id="{0E6E3B02-7932-474D-A167-782AB3342FC1}"/>
              </a:ext>
            </a:extLst>
          </p:cNvPr>
          <p:cNvSpPr/>
          <p:nvPr/>
        </p:nvSpPr>
        <p:spPr>
          <a:xfrm>
            <a:off x="673260" y="1386197"/>
            <a:ext cx="9110816" cy="707886"/>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3200" b="1">
                <a:solidFill>
                  <a:srgbClr val="A19688"/>
                </a:solidFill>
                <a:latin typeface="Rockwell"/>
                <a:ea typeface="Rockwell"/>
                <a:cs typeface="Rockwell"/>
                <a:sym typeface="Rockwell"/>
              </a:defRPr>
            </a:lvl1pPr>
          </a:lstStyle>
          <a:p>
            <a:r>
              <a:rPr sz="4000" dirty="0">
                <a:solidFill>
                  <a:schemeClr val="bg1">
                    <a:lumMod val="50000"/>
                  </a:schemeClr>
                </a:solidFill>
              </a:rPr>
              <a:t>TÍTULO</a:t>
            </a:r>
          </a:p>
        </p:txBody>
      </p:sp>
      <p:sp>
        <p:nvSpPr>
          <p:cNvPr id="4" name="Shape 1326">
            <a:extLst>
              <a:ext uri="{FF2B5EF4-FFF2-40B4-BE49-F238E27FC236}">
                <a16:creationId xmlns="" xmlns:a16="http://schemas.microsoft.com/office/drawing/2014/main" id="{9AA26B8F-E870-E440-AD0F-BA0B3C6566F0}"/>
              </a:ext>
            </a:extLst>
          </p:cNvPr>
          <p:cNvSpPr/>
          <p:nvPr/>
        </p:nvSpPr>
        <p:spPr>
          <a:xfrm>
            <a:off x="976220" y="2334295"/>
            <a:ext cx="6427259" cy="1028423"/>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lnSpc>
                <a:spcPct val="110000"/>
              </a:lnSpc>
              <a:defRPr sz="1400" spc="20"/>
            </a:pPr>
            <a:r>
              <a:rPr dirty="0">
                <a:solidFill>
                  <a:schemeClr val="bg1">
                    <a:lumMod val="50000"/>
                  </a:schemeClr>
                </a:solidFill>
              </a:rPr>
              <a:t>Donec non dignissim urna. Praesent volutpat nisl non urna porta id bibendum sem volutpat. Phasellus congue velit et urna tempor in eleifend tellus viverra. Praesent imperdiet, nisl aliquet gravida congue, dui ante venenatis risus, quis fringilla nulla magna vel ligula. </a:t>
            </a:r>
          </a:p>
        </p:txBody>
      </p:sp>
      <p:sp>
        <p:nvSpPr>
          <p:cNvPr id="5" name="Elipse 4">
            <a:extLst>
              <a:ext uri="{FF2B5EF4-FFF2-40B4-BE49-F238E27FC236}">
                <a16:creationId xmlns="" xmlns:a16="http://schemas.microsoft.com/office/drawing/2014/main" id="{43EAD960-47E7-5F41-9BAD-CDEE0DFCA2C3}"/>
              </a:ext>
            </a:extLst>
          </p:cNvPr>
          <p:cNvSpPr/>
          <p:nvPr/>
        </p:nvSpPr>
        <p:spPr>
          <a:xfrm>
            <a:off x="771112" y="2424654"/>
            <a:ext cx="130629" cy="130629"/>
          </a:xfrm>
          <a:prstGeom prst="ellipse">
            <a:avLst/>
          </a:prstGeom>
          <a:solidFill>
            <a:srgbClr val="E80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1">
                  <a:lumMod val="65000"/>
                </a:schemeClr>
              </a:solidFill>
            </a:endParaRPr>
          </a:p>
        </p:txBody>
      </p:sp>
      <p:sp>
        <p:nvSpPr>
          <p:cNvPr id="6" name="Shape 1254">
            <a:extLst>
              <a:ext uri="{FF2B5EF4-FFF2-40B4-BE49-F238E27FC236}">
                <a16:creationId xmlns="" xmlns:a16="http://schemas.microsoft.com/office/drawing/2014/main" id="{A36BB97A-D77B-A94D-A01F-88C22743A469}"/>
              </a:ext>
            </a:extLst>
          </p:cNvPr>
          <p:cNvSpPr/>
          <p:nvPr/>
        </p:nvSpPr>
        <p:spPr>
          <a:xfrm>
            <a:off x="461896" y="6481014"/>
            <a:ext cx="3991524" cy="2154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spcBef>
                <a:spcPts val="600"/>
              </a:spcBef>
              <a:defRPr sz="1100" spc="100">
                <a:solidFill>
                  <a:srgbClr val="A19688"/>
                </a:solidFill>
              </a:defRPr>
            </a:lvl1pPr>
          </a:lstStyle>
          <a:p>
            <a:pPr algn="l"/>
            <a:r>
              <a:rPr sz="800" dirty="0">
                <a:solidFill>
                  <a:schemeClr val="bg1"/>
                </a:solidFill>
              </a:rPr>
              <a:t>FECHA, LUGAR, AUTORES O PIE DE PÁGINA.</a:t>
            </a:r>
          </a:p>
        </p:txBody>
      </p:sp>
    </p:spTree>
    <p:extLst>
      <p:ext uri="{BB962C8B-B14F-4D97-AF65-F5344CB8AC3E}">
        <p14:creationId xmlns:p14="http://schemas.microsoft.com/office/powerpoint/2010/main" val="1642694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F25D5559-CA1E-3649-8732-3754542628E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aphicFrame>
        <p:nvGraphicFramePr>
          <p:cNvPr id="5" name="Gráfico 4">
            <a:extLst>
              <a:ext uri="{FF2B5EF4-FFF2-40B4-BE49-F238E27FC236}">
                <a16:creationId xmlns="" xmlns:a16="http://schemas.microsoft.com/office/drawing/2014/main" id="{06211B6D-69B8-EB45-ACF4-8C6CD54C22B1}"/>
              </a:ext>
            </a:extLst>
          </p:cNvPr>
          <p:cNvGraphicFramePr/>
          <p:nvPr>
            <p:extLst>
              <p:ext uri="{D42A27DB-BD31-4B8C-83A1-F6EECF244321}">
                <p14:modId xmlns:p14="http://schemas.microsoft.com/office/powerpoint/2010/main" val="134442164"/>
              </p:ext>
            </p:extLst>
          </p:nvPr>
        </p:nvGraphicFramePr>
        <p:xfrm>
          <a:off x="4510917" y="1354361"/>
          <a:ext cx="6223916" cy="4149277"/>
        </p:xfrm>
        <a:graphic>
          <a:graphicData uri="http://schemas.openxmlformats.org/drawingml/2006/chart">
            <c:chart xmlns:c="http://schemas.openxmlformats.org/drawingml/2006/chart" xmlns:r="http://schemas.openxmlformats.org/officeDocument/2006/relationships" r:id="rId3"/>
          </a:graphicData>
        </a:graphic>
      </p:graphicFrame>
      <p:sp>
        <p:nvSpPr>
          <p:cNvPr id="9" name="Shape 1304">
            <a:extLst>
              <a:ext uri="{FF2B5EF4-FFF2-40B4-BE49-F238E27FC236}">
                <a16:creationId xmlns="" xmlns:a16="http://schemas.microsoft.com/office/drawing/2014/main" id="{553BD283-9E54-D449-9889-DEF653090694}"/>
              </a:ext>
            </a:extLst>
          </p:cNvPr>
          <p:cNvSpPr/>
          <p:nvPr/>
        </p:nvSpPr>
        <p:spPr>
          <a:xfrm>
            <a:off x="1723982" y="2501155"/>
            <a:ext cx="2235543" cy="707886"/>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3200" b="1">
                <a:solidFill>
                  <a:srgbClr val="A19688"/>
                </a:solidFill>
                <a:latin typeface="Rockwell"/>
                <a:ea typeface="Rockwell"/>
                <a:cs typeface="Rockwell"/>
                <a:sym typeface="Rockwell"/>
              </a:defRPr>
            </a:lvl1pPr>
          </a:lstStyle>
          <a:p>
            <a:r>
              <a:rPr sz="4000" dirty="0">
                <a:solidFill>
                  <a:schemeClr val="bg1">
                    <a:lumMod val="50000"/>
                  </a:schemeClr>
                </a:solidFill>
              </a:rPr>
              <a:t>TÍTULO</a:t>
            </a:r>
          </a:p>
        </p:txBody>
      </p:sp>
      <p:pic>
        <p:nvPicPr>
          <p:cNvPr id="10" name="Imagen 9">
            <a:extLst>
              <a:ext uri="{FF2B5EF4-FFF2-40B4-BE49-F238E27FC236}">
                <a16:creationId xmlns="" xmlns:a16="http://schemas.microsoft.com/office/drawing/2014/main" id="{EA310287-850F-8E4A-A894-C21129F1E3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1649" y="2754078"/>
            <a:ext cx="1199992" cy="1199992"/>
          </a:xfrm>
          <a:prstGeom prst="rect">
            <a:avLst/>
          </a:prstGeom>
        </p:spPr>
      </p:pic>
      <p:sp>
        <p:nvSpPr>
          <p:cNvPr id="6" name="Shape 1254">
            <a:extLst>
              <a:ext uri="{FF2B5EF4-FFF2-40B4-BE49-F238E27FC236}">
                <a16:creationId xmlns="" xmlns:a16="http://schemas.microsoft.com/office/drawing/2014/main" id="{A36BB97A-D77B-A94D-A01F-88C22743A469}"/>
              </a:ext>
            </a:extLst>
          </p:cNvPr>
          <p:cNvSpPr/>
          <p:nvPr/>
        </p:nvSpPr>
        <p:spPr>
          <a:xfrm>
            <a:off x="461896" y="6481014"/>
            <a:ext cx="3991524" cy="2154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spcBef>
                <a:spcPts val="600"/>
              </a:spcBef>
              <a:defRPr sz="1100" spc="100">
                <a:solidFill>
                  <a:srgbClr val="A19688"/>
                </a:solidFill>
              </a:defRPr>
            </a:lvl1pPr>
          </a:lstStyle>
          <a:p>
            <a:pPr algn="l"/>
            <a:r>
              <a:rPr sz="800" dirty="0">
                <a:solidFill>
                  <a:schemeClr val="bg1"/>
                </a:solidFill>
              </a:rPr>
              <a:t>FECHA, LUGAR, AUTORES O PIE DE PÁGINA.</a:t>
            </a:r>
          </a:p>
        </p:txBody>
      </p:sp>
    </p:spTree>
    <p:extLst>
      <p:ext uri="{BB962C8B-B14F-4D97-AF65-F5344CB8AC3E}">
        <p14:creationId xmlns:p14="http://schemas.microsoft.com/office/powerpoint/2010/main" val="1975723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a:extLst>
              <a:ext uri="{FF2B5EF4-FFF2-40B4-BE49-F238E27FC236}">
                <a16:creationId xmlns="" xmlns:a16="http://schemas.microsoft.com/office/drawing/2014/main" id="{2EB59FDC-EB19-0A4A-8217-C6AFBF030006}"/>
              </a:ext>
            </a:extLst>
          </p:cNvPr>
          <p:cNvGraphicFramePr/>
          <p:nvPr>
            <p:extLst>
              <p:ext uri="{D42A27DB-BD31-4B8C-83A1-F6EECF244321}">
                <p14:modId xmlns:p14="http://schemas.microsoft.com/office/powerpoint/2010/main" val="3399907517"/>
              </p:ext>
            </p:extLst>
          </p:nvPr>
        </p:nvGraphicFramePr>
        <p:xfrm>
          <a:off x="4067057" y="1052703"/>
          <a:ext cx="7128889" cy="4752593"/>
        </p:xfrm>
        <a:graphic>
          <a:graphicData uri="http://schemas.openxmlformats.org/drawingml/2006/chart">
            <c:chart xmlns:c="http://schemas.openxmlformats.org/drawingml/2006/chart" xmlns:r="http://schemas.openxmlformats.org/officeDocument/2006/relationships" r:id="rId2"/>
          </a:graphicData>
        </a:graphic>
      </p:graphicFrame>
      <p:sp>
        <p:nvSpPr>
          <p:cNvPr id="12" name="Shape 1304">
            <a:extLst>
              <a:ext uri="{FF2B5EF4-FFF2-40B4-BE49-F238E27FC236}">
                <a16:creationId xmlns="" xmlns:a16="http://schemas.microsoft.com/office/drawing/2014/main" id="{A711D57B-C708-A740-81F0-90A24E6A5D53}"/>
              </a:ext>
            </a:extLst>
          </p:cNvPr>
          <p:cNvSpPr/>
          <p:nvPr/>
        </p:nvSpPr>
        <p:spPr>
          <a:xfrm>
            <a:off x="1723982" y="2501155"/>
            <a:ext cx="2235543" cy="707886"/>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3200" b="1">
                <a:solidFill>
                  <a:srgbClr val="A19688"/>
                </a:solidFill>
                <a:latin typeface="Rockwell"/>
                <a:ea typeface="Rockwell"/>
                <a:cs typeface="Rockwell"/>
                <a:sym typeface="Rockwell"/>
              </a:defRPr>
            </a:lvl1pPr>
          </a:lstStyle>
          <a:p>
            <a:r>
              <a:rPr sz="4000" dirty="0">
                <a:solidFill>
                  <a:schemeClr val="bg1">
                    <a:lumMod val="50000"/>
                  </a:schemeClr>
                </a:solidFill>
              </a:rPr>
              <a:t>TÍTULO</a:t>
            </a:r>
          </a:p>
        </p:txBody>
      </p:sp>
      <p:pic>
        <p:nvPicPr>
          <p:cNvPr id="13" name="Imagen 12">
            <a:extLst>
              <a:ext uri="{FF2B5EF4-FFF2-40B4-BE49-F238E27FC236}">
                <a16:creationId xmlns="" xmlns:a16="http://schemas.microsoft.com/office/drawing/2014/main" id="{01CD33D7-719E-0340-AF28-308C353915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649" y="2754078"/>
            <a:ext cx="1199992" cy="1199992"/>
          </a:xfrm>
          <a:prstGeom prst="rect">
            <a:avLst/>
          </a:prstGeom>
        </p:spPr>
      </p:pic>
      <p:pic>
        <p:nvPicPr>
          <p:cNvPr id="14" name="Imagen 13">
            <a:extLst>
              <a:ext uri="{FF2B5EF4-FFF2-40B4-BE49-F238E27FC236}">
                <a16:creationId xmlns="" xmlns:a16="http://schemas.microsoft.com/office/drawing/2014/main" id="{B10001DA-7393-9E48-B1A1-4950F15ED38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Shape 1254">
            <a:extLst>
              <a:ext uri="{FF2B5EF4-FFF2-40B4-BE49-F238E27FC236}">
                <a16:creationId xmlns="" xmlns:a16="http://schemas.microsoft.com/office/drawing/2014/main" id="{A36BB97A-D77B-A94D-A01F-88C22743A469}"/>
              </a:ext>
            </a:extLst>
          </p:cNvPr>
          <p:cNvSpPr/>
          <p:nvPr/>
        </p:nvSpPr>
        <p:spPr>
          <a:xfrm>
            <a:off x="461896" y="6481014"/>
            <a:ext cx="3991524" cy="2154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spcBef>
                <a:spcPts val="600"/>
              </a:spcBef>
              <a:defRPr sz="1100" spc="100">
                <a:solidFill>
                  <a:srgbClr val="A19688"/>
                </a:solidFill>
              </a:defRPr>
            </a:lvl1pPr>
          </a:lstStyle>
          <a:p>
            <a:pPr algn="l"/>
            <a:r>
              <a:rPr sz="800" dirty="0">
                <a:solidFill>
                  <a:schemeClr val="bg1"/>
                </a:solidFill>
              </a:rPr>
              <a:t>FECHA, LUGAR, AUTORES O PIE DE PÁGINA.</a:t>
            </a:r>
          </a:p>
        </p:txBody>
      </p:sp>
    </p:spTree>
    <p:extLst>
      <p:ext uri="{BB962C8B-B14F-4D97-AF65-F5344CB8AC3E}">
        <p14:creationId xmlns:p14="http://schemas.microsoft.com/office/powerpoint/2010/main" val="3386540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 xmlns:a16="http://schemas.microsoft.com/office/drawing/2014/main" id="{1A88C7E9-5E8F-0647-972C-5546D95DDE9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aphicFrame>
        <p:nvGraphicFramePr>
          <p:cNvPr id="4" name="Tabla 3">
            <a:extLst>
              <a:ext uri="{FF2B5EF4-FFF2-40B4-BE49-F238E27FC236}">
                <a16:creationId xmlns="" xmlns:a16="http://schemas.microsoft.com/office/drawing/2014/main" id="{53261D42-4767-2D44-9F8C-AEEC186AB08D}"/>
              </a:ext>
            </a:extLst>
          </p:cNvPr>
          <p:cNvGraphicFramePr>
            <a:graphicFrameLocks noGrp="1"/>
          </p:cNvGraphicFramePr>
          <p:nvPr>
            <p:extLst>
              <p:ext uri="{D42A27DB-BD31-4B8C-83A1-F6EECF244321}">
                <p14:modId xmlns:p14="http://schemas.microsoft.com/office/powerpoint/2010/main" val="3034866098"/>
              </p:ext>
            </p:extLst>
          </p:nvPr>
        </p:nvGraphicFramePr>
        <p:xfrm>
          <a:off x="2032000" y="1753430"/>
          <a:ext cx="8128000" cy="4015736"/>
        </p:xfrm>
        <a:graphic>
          <a:graphicData uri="http://schemas.openxmlformats.org/drawingml/2006/table">
            <a:tbl>
              <a:tblPr firstRow="1" bandRow="1">
                <a:noFill/>
                <a:tableStyleId>{5C22544A-7EE6-4342-B048-85BDC9FD1C3A}</a:tableStyleId>
              </a:tblPr>
              <a:tblGrid>
                <a:gridCol w="2032000">
                  <a:extLst>
                    <a:ext uri="{9D8B030D-6E8A-4147-A177-3AD203B41FA5}">
                      <a16:colId xmlns="" xmlns:a16="http://schemas.microsoft.com/office/drawing/2014/main" val="3958133441"/>
                    </a:ext>
                  </a:extLst>
                </a:gridCol>
                <a:gridCol w="2032000">
                  <a:extLst>
                    <a:ext uri="{9D8B030D-6E8A-4147-A177-3AD203B41FA5}">
                      <a16:colId xmlns="" xmlns:a16="http://schemas.microsoft.com/office/drawing/2014/main" val="191351593"/>
                    </a:ext>
                  </a:extLst>
                </a:gridCol>
                <a:gridCol w="2032000">
                  <a:extLst>
                    <a:ext uri="{9D8B030D-6E8A-4147-A177-3AD203B41FA5}">
                      <a16:colId xmlns="" xmlns:a16="http://schemas.microsoft.com/office/drawing/2014/main" val="2975644973"/>
                    </a:ext>
                  </a:extLst>
                </a:gridCol>
                <a:gridCol w="2032000">
                  <a:extLst>
                    <a:ext uri="{9D8B030D-6E8A-4147-A177-3AD203B41FA5}">
                      <a16:colId xmlns="" xmlns:a16="http://schemas.microsoft.com/office/drawing/2014/main" val="814089862"/>
                    </a:ext>
                  </a:extLst>
                </a:gridCol>
              </a:tblGrid>
              <a:tr h="4103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400" b="0" dirty="0">
                          <a:latin typeface="Rockwell" panose="02060603020205020403" pitchFamily="18" charset="77"/>
                        </a:rPr>
                        <a:t>Lorem Ipsum</a:t>
                      </a:r>
                    </a:p>
                    <a:p>
                      <a:endParaRPr lang="es-CL" dirty="0"/>
                    </a:p>
                  </a:txBody>
                  <a:tcPr>
                    <a:lnL w="12700" cap="flat" cmpd="sng" algn="ctr">
                      <a:noFill/>
                      <a:prstDash val="solid"/>
                      <a:round/>
                      <a:headEnd type="none" w="med" len="med"/>
                      <a:tailEnd type="none" w="med" len="med"/>
                    </a:lnL>
                    <a:lnR w="12700" cap="flat" cmpd="sng" algn="ctr">
                      <a:solidFill>
                        <a:srgbClr val="6392B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392B4"/>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r>
                        <a:rPr lang="es-CL" sz="1400" b="0" dirty="0">
                          <a:latin typeface="Rockwell" panose="02060603020205020403" pitchFamily="18" charset="77"/>
                        </a:rPr>
                        <a:t>Lorem Ipsum</a:t>
                      </a:r>
                    </a:p>
                  </a:txBody>
                  <a:tcPr>
                    <a:lnL w="12700" cap="flat" cmpd="sng" algn="ctr">
                      <a:solidFill>
                        <a:srgbClr val="6392B4"/>
                      </a:solidFill>
                      <a:prstDash val="solid"/>
                      <a:round/>
                      <a:headEnd type="none" w="med" len="med"/>
                      <a:tailEnd type="none" w="med" len="med"/>
                    </a:lnL>
                    <a:lnR w="12700" cap="flat" cmpd="sng" algn="ctr">
                      <a:solidFill>
                        <a:srgbClr val="6392B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392B4"/>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400" b="0" dirty="0">
                          <a:latin typeface="Rockwell" panose="02060603020205020403" pitchFamily="18" charset="77"/>
                        </a:rPr>
                        <a:t>Lorem Ipsum</a:t>
                      </a:r>
                    </a:p>
                    <a:p>
                      <a:endParaRPr lang="es-CL" dirty="0"/>
                    </a:p>
                  </a:txBody>
                  <a:tcPr>
                    <a:lnL w="12700" cap="flat" cmpd="sng" algn="ctr">
                      <a:solidFill>
                        <a:srgbClr val="6392B4"/>
                      </a:solidFill>
                      <a:prstDash val="solid"/>
                      <a:round/>
                      <a:headEnd type="none" w="med" len="med"/>
                      <a:tailEnd type="none" w="med" len="med"/>
                    </a:lnL>
                    <a:lnR w="12700" cap="flat" cmpd="sng" algn="ctr">
                      <a:solidFill>
                        <a:srgbClr val="6392B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392B4"/>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400" b="0" dirty="0">
                          <a:latin typeface="Rockwell" panose="02060603020205020403" pitchFamily="18" charset="77"/>
                        </a:rPr>
                        <a:t>Lorem Ipsum</a:t>
                      </a:r>
                    </a:p>
                    <a:p>
                      <a:endParaRPr lang="es-CL" dirty="0"/>
                    </a:p>
                  </a:txBody>
                  <a:tcPr>
                    <a:lnL w="12700" cap="flat" cmpd="sng" algn="ctr">
                      <a:solidFill>
                        <a:srgbClr val="6392B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392B4"/>
                      </a:solid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 xmlns:a16="http://schemas.microsoft.com/office/drawing/2014/main" val="2839133334"/>
                  </a:ext>
                </a:extLst>
              </a:tr>
              <a:tr h="1718308">
                <a:tc>
                  <a:txBody>
                    <a:bodyPr/>
                    <a:lstStyle/>
                    <a:p>
                      <a:r>
                        <a:rPr lang="es-CL" sz="1100" dirty="0">
                          <a:solidFill>
                            <a:schemeClr val="bg1"/>
                          </a:solidFill>
                        </a:rPr>
                        <a:t>Donec non dignissim urna. Praesent volutpat nisl non urna porta id bibendum sem volutpat. Phasellus congue velit et urna tempor in eleifend tellus viverra. </a:t>
                      </a:r>
                      <a:endParaRPr lang="es-CL" sz="1100" dirty="0"/>
                    </a:p>
                  </a:txBody>
                  <a:tcPr>
                    <a:lnL w="12700" cap="flat" cmpd="sng" algn="ctr">
                      <a:noFill/>
                      <a:prstDash val="solid"/>
                      <a:round/>
                      <a:headEnd type="none" w="med" len="med"/>
                      <a:tailEnd type="none" w="med" len="med"/>
                    </a:lnL>
                    <a:lnR w="12700" cap="flat" cmpd="sng" algn="ctr">
                      <a:solidFill>
                        <a:srgbClr val="6392B4"/>
                      </a:solidFill>
                      <a:prstDash val="solid"/>
                      <a:round/>
                      <a:headEnd type="none" w="med" len="med"/>
                      <a:tailEnd type="none" w="med" len="med"/>
                    </a:lnR>
                    <a:lnT w="12700" cap="flat" cmpd="sng" algn="ctr">
                      <a:solidFill>
                        <a:srgbClr val="6392B4"/>
                      </a:solidFill>
                      <a:prstDash val="solid"/>
                      <a:round/>
                      <a:headEnd type="none" w="med" len="med"/>
                      <a:tailEnd type="none" w="med" len="med"/>
                    </a:lnT>
                    <a:lnB w="12700" cap="flat" cmpd="sng" algn="ctr">
                      <a:solidFill>
                        <a:srgbClr val="6392B4"/>
                      </a:solidFill>
                      <a:prstDash val="solid"/>
                      <a:round/>
                      <a:headEnd type="none" w="med" len="med"/>
                      <a:tailEnd type="none" w="med" len="med"/>
                    </a:lnB>
                    <a:lnTlToBr w="12700" cmpd="sng">
                      <a:noFill/>
                      <a:prstDash val="solid"/>
                    </a:lnTlToBr>
                    <a:lnBlToTr w="12700" cmpd="sng">
                      <a:noFill/>
                      <a:prstDash val="solid"/>
                    </a:lnBlToTr>
                    <a:solidFill>
                      <a:srgbClr val="C6C2B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100" dirty="0">
                          <a:solidFill>
                            <a:schemeClr val="bg1"/>
                          </a:solidFill>
                        </a:rPr>
                        <a:t>Donec non dignissim urna. Praesent volutpat nisl non urna porta id bibendum sem volutpat. Phasellus congue velit et urna tempor in eleifend tellus viverra. </a:t>
                      </a:r>
                      <a:endParaRPr lang="es-CL" sz="1100" dirty="0"/>
                    </a:p>
                    <a:p>
                      <a:endParaRPr lang="es-CL" dirty="0">
                        <a:solidFill>
                          <a:srgbClr val="0063A8"/>
                        </a:solidFill>
                      </a:endParaRPr>
                    </a:p>
                  </a:txBody>
                  <a:tcPr>
                    <a:lnL w="12700" cap="flat" cmpd="sng" algn="ctr">
                      <a:solidFill>
                        <a:srgbClr val="6392B4"/>
                      </a:solidFill>
                      <a:prstDash val="solid"/>
                      <a:round/>
                      <a:headEnd type="none" w="med" len="med"/>
                      <a:tailEnd type="none" w="med" len="med"/>
                    </a:lnL>
                    <a:lnR w="12700" cap="flat" cmpd="sng" algn="ctr">
                      <a:solidFill>
                        <a:srgbClr val="6392B4"/>
                      </a:solidFill>
                      <a:prstDash val="solid"/>
                      <a:round/>
                      <a:headEnd type="none" w="med" len="med"/>
                      <a:tailEnd type="none" w="med" len="med"/>
                    </a:lnR>
                    <a:lnT w="12700" cap="flat" cmpd="sng" algn="ctr">
                      <a:solidFill>
                        <a:srgbClr val="6392B4"/>
                      </a:solidFill>
                      <a:prstDash val="solid"/>
                      <a:round/>
                      <a:headEnd type="none" w="med" len="med"/>
                      <a:tailEnd type="none" w="med" len="med"/>
                    </a:lnT>
                    <a:lnB w="12700" cap="flat" cmpd="sng" algn="ctr">
                      <a:solidFill>
                        <a:srgbClr val="6392B4"/>
                      </a:solidFill>
                      <a:prstDash val="solid"/>
                      <a:round/>
                      <a:headEnd type="none" w="med" len="med"/>
                      <a:tailEnd type="none" w="med" len="med"/>
                    </a:lnB>
                    <a:lnTlToBr w="12700" cmpd="sng">
                      <a:noFill/>
                      <a:prstDash val="solid"/>
                    </a:lnTlToBr>
                    <a:lnBlToTr w="12700" cmpd="sng">
                      <a:noFill/>
                      <a:prstDash val="solid"/>
                    </a:lnBlToTr>
                    <a:solidFill>
                      <a:srgbClr val="C6C2B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100" dirty="0">
                          <a:solidFill>
                            <a:schemeClr val="bg1"/>
                          </a:solidFill>
                        </a:rPr>
                        <a:t>Donec non dignissim urna. Praesent volutpat nisl non urna porta id bibendum sem volutpat. Phasellus congue velit et urna tempor in eleifend tellus viverra. </a:t>
                      </a:r>
                      <a:endParaRPr lang="es-CL" sz="1100" dirty="0"/>
                    </a:p>
                    <a:p>
                      <a:endParaRPr lang="es-CL" dirty="0"/>
                    </a:p>
                  </a:txBody>
                  <a:tcPr>
                    <a:lnL w="12700" cap="flat" cmpd="sng" algn="ctr">
                      <a:solidFill>
                        <a:srgbClr val="6392B4"/>
                      </a:solidFill>
                      <a:prstDash val="solid"/>
                      <a:round/>
                      <a:headEnd type="none" w="med" len="med"/>
                      <a:tailEnd type="none" w="med" len="med"/>
                    </a:lnL>
                    <a:lnR w="12700" cap="flat" cmpd="sng" algn="ctr">
                      <a:solidFill>
                        <a:srgbClr val="6392B4"/>
                      </a:solidFill>
                      <a:prstDash val="solid"/>
                      <a:round/>
                      <a:headEnd type="none" w="med" len="med"/>
                      <a:tailEnd type="none" w="med" len="med"/>
                    </a:lnR>
                    <a:lnT w="12700" cap="flat" cmpd="sng" algn="ctr">
                      <a:solidFill>
                        <a:srgbClr val="6392B4"/>
                      </a:solidFill>
                      <a:prstDash val="solid"/>
                      <a:round/>
                      <a:headEnd type="none" w="med" len="med"/>
                      <a:tailEnd type="none" w="med" len="med"/>
                    </a:lnT>
                    <a:lnB w="12700" cap="flat" cmpd="sng" algn="ctr">
                      <a:solidFill>
                        <a:srgbClr val="6392B4"/>
                      </a:solidFill>
                      <a:prstDash val="solid"/>
                      <a:round/>
                      <a:headEnd type="none" w="med" len="med"/>
                      <a:tailEnd type="none" w="med" len="med"/>
                    </a:lnB>
                    <a:lnTlToBr w="12700" cmpd="sng">
                      <a:noFill/>
                      <a:prstDash val="solid"/>
                    </a:lnTlToBr>
                    <a:lnBlToTr w="12700" cmpd="sng">
                      <a:noFill/>
                      <a:prstDash val="solid"/>
                    </a:lnBlToTr>
                    <a:solidFill>
                      <a:srgbClr val="C6C2B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100" dirty="0">
                          <a:solidFill>
                            <a:schemeClr val="bg1"/>
                          </a:solidFill>
                        </a:rPr>
                        <a:t>Donec non dignissim urna. Praesent volutpat nisl non urna porta id bibendum sem volutpat. Phasellus congue velit et urna tempor in eleifend tellus viverra. </a:t>
                      </a:r>
                      <a:endParaRPr lang="es-CL" sz="1100" dirty="0"/>
                    </a:p>
                    <a:p>
                      <a:endParaRPr lang="es-CL" sz="1100" dirty="0"/>
                    </a:p>
                  </a:txBody>
                  <a:tcPr>
                    <a:lnL w="12700" cap="flat" cmpd="sng" algn="ctr">
                      <a:solidFill>
                        <a:srgbClr val="6392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392B4"/>
                      </a:solidFill>
                      <a:prstDash val="solid"/>
                      <a:round/>
                      <a:headEnd type="none" w="med" len="med"/>
                      <a:tailEnd type="none" w="med" len="med"/>
                    </a:lnT>
                    <a:lnB w="12700" cap="flat" cmpd="sng" algn="ctr">
                      <a:solidFill>
                        <a:srgbClr val="6392B4"/>
                      </a:solidFill>
                      <a:prstDash val="solid"/>
                      <a:round/>
                      <a:headEnd type="none" w="med" len="med"/>
                      <a:tailEnd type="none" w="med" len="med"/>
                    </a:lnB>
                    <a:lnTlToBr w="12700" cmpd="sng">
                      <a:noFill/>
                      <a:prstDash val="solid"/>
                    </a:lnTlToBr>
                    <a:lnBlToTr w="12700" cmpd="sng">
                      <a:noFill/>
                      <a:prstDash val="solid"/>
                    </a:lnBlToTr>
                    <a:solidFill>
                      <a:srgbClr val="C6C2BA"/>
                    </a:solidFill>
                  </a:tcPr>
                </a:tc>
                <a:extLst>
                  <a:ext uri="{0D108BD9-81ED-4DB2-BD59-A6C34878D82A}">
                    <a16:rowId xmlns="" xmlns:a16="http://schemas.microsoft.com/office/drawing/2014/main" val="3183785182"/>
                  </a:ext>
                </a:extLst>
              </a:tr>
              <a:tr h="1718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dirty="0">
                          <a:ln>
                            <a:noFill/>
                          </a:ln>
                          <a:solidFill>
                            <a:schemeClr val="tx1">
                              <a:lumMod val="50000"/>
                              <a:lumOff val="50000"/>
                            </a:schemeClr>
                          </a:solidFill>
                          <a:effectLst/>
                          <a:uLnTx/>
                          <a:uFillTx/>
                          <a:latin typeface="+mn-lt"/>
                          <a:ea typeface="+mn-ea"/>
                          <a:cs typeface="+mn-cs"/>
                        </a:rPr>
                        <a:t>Donec non dignissim urna. Praesent volutpat nisl non urna porta id bibendum sem volutpat. Phasellus congue velit et urna tempor in eleifend tellus viverra. </a:t>
                      </a:r>
                    </a:p>
                    <a:p>
                      <a:endParaRPr lang="es-CL" dirty="0"/>
                    </a:p>
                  </a:txBody>
                  <a:tcPr>
                    <a:lnL w="12700" cap="flat" cmpd="sng" algn="ctr">
                      <a:noFill/>
                      <a:prstDash val="solid"/>
                      <a:round/>
                      <a:headEnd type="none" w="med" len="med"/>
                      <a:tailEnd type="none" w="med" len="med"/>
                    </a:lnL>
                    <a:lnR w="12700" cap="flat" cmpd="sng" algn="ctr">
                      <a:solidFill>
                        <a:srgbClr val="6392B4"/>
                      </a:solidFill>
                      <a:prstDash val="solid"/>
                      <a:round/>
                      <a:headEnd type="none" w="med" len="med"/>
                      <a:tailEnd type="none" w="med" len="med"/>
                    </a:lnR>
                    <a:lnT w="12700" cap="flat" cmpd="sng" algn="ctr">
                      <a:solidFill>
                        <a:srgbClr val="6392B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dirty="0">
                          <a:ln>
                            <a:noFill/>
                          </a:ln>
                          <a:solidFill>
                            <a:schemeClr val="tx1">
                              <a:lumMod val="50000"/>
                              <a:lumOff val="50000"/>
                            </a:schemeClr>
                          </a:solidFill>
                          <a:effectLst/>
                          <a:uLnTx/>
                          <a:uFillTx/>
                          <a:latin typeface="+mn-lt"/>
                          <a:ea typeface="+mn-ea"/>
                          <a:cs typeface="+mn-cs"/>
                        </a:rPr>
                        <a:t>Donec non dignissim urna. Praesent volutpat nisl non urna porta id bibendum sem volutpat. Phasellus congue velit et urna tempor in eleifend tellus viverra. </a:t>
                      </a:r>
                    </a:p>
                    <a:p>
                      <a:endParaRPr lang="es-CL" dirty="0"/>
                    </a:p>
                  </a:txBody>
                  <a:tcPr>
                    <a:lnL w="12700" cap="flat" cmpd="sng" algn="ctr">
                      <a:solidFill>
                        <a:srgbClr val="6392B4"/>
                      </a:solidFill>
                      <a:prstDash val="solid"/>
                      <a:round/>
                      <a:headEnd type="none" w="med" len="med"/>
                      <a:tailEnd type="none" w="med" len="med"/>
                    </a:lnL>
                    <a:lnR w="12700" cap="flat" cmpd="sng" algn="ctr">
                      <a:solidFill>
                        <a:srgbClr val="6392B4"/>
                      </a:solidFill>
                      <a:prstDash val="solid"/>
                      <a:round/>
                      <a:headEnd type="none" w="med" len="med"/>
                      <a:tailEnd type="none" w="med" len="med"/>
                    </a:lnR>
                    <a:lnT w="12700" cap="flat" cmpd="sng" algn="ctr">
                      <a:solidFill>
                        <a:srgbClr val="6392B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dirty="0">
                          <a:ln>
                            <a:noFill/>
                          </a:ln>
                          <a:solidFill>
                            <a:schemeClr val="tx1">
                              <a:lumMod val="50000"/>
                              <a:lumOff val="50000"/>
                            </a:schemeClr>
                          </a:solidFill>
                          <a:effectLst/>
                          <a:uLnTx/>
                          <a:uFillTx/>
                          <a:latin typeface="+mn-lt"/>
                          <a:ea typeface="+mn-ea"/>
                          <a:cs typeface="+mn-cs"/>
                        </a:rPr>
                        <a:t>Donec non dignissim urna. Praesent volutpat nisl non urna porta id bibendum sem volutpat. Phasellus congue velit et urna tempor in eleifend tellus viverra. </a:t>
                      </a:r>
                    </a:p>
                    <a:p>
                      <a:endParaRPr lang="es-CL" dirty="0"/>
                    </a:p>
                  </a:txBody>
                  <a:tcPr>
                    <a:lnL w="12700" cap="flat" cmpd="sng" algn="ctr">
                      <a:solidFill>
                        <a:srgbClr val="6392B4"/>
                      </a:solidFill>
                      <a:prstDash val="solid"/>
                      <a:round/>
                      <a:headEnd type="none" w="med" len="med"/>
                      <a:tailEnd type="none" w="med" len="med"/>
                    </a:lnL>
                    <a:lnR w="12700" cap="flat" cmpd="sng" algn="ctr">
                      <a:solidFill>
                        <a:srgbClr val="6392B4"/>
                      </a:solidFill>
                      <a:prstDash val="solid"/>
                      <a:round/>
                      <a:headEnd type="none" w="med" len="med"/>
                      <a:tailEnd type="none" w="med" len="med"/>
                    </a:lnR>
                    <a:lnT w="12700" cap="flat" cmpd="sng" algn="ctr">
                      <a:solidFill>
                        <a:srgbClr val="6392B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100" b="0" i="0" u="none" strike="noStrike" kern="1200" cap="none" spc="0" normalizeH="0" baseline="0" noProof="0" dirty="0">
                          <a:ln>
                            <a:noFill/>
                          </a:ln>
                          <a:solidFill>
                            <a:schemeClr val="tx1">
                              <a:lumMod val="50000"/>
                              <a:lumOff val="50000"/>
                            </a:schemeClr>
                          </a:solidFill>
                          <a:effectLst/>
                          <a:uLnTx/>
                          <a:uFillTx/>
                          <a:latin typeface="+mn-lt"/>
                          <a:ea typeface="+mn-ea"/>
                          <a:cs typeface="+mn-cs"/>
                        </a:rPr>
                        <a:t>Donec non dignissim urna. Praesent volutpat nisl non urna porta id bibendum sem volutpat. Phasellus congue velit et urna tempor in eleifend tellus viverra. </a:t>
                      </a:r>
                    </a:p>
                    <a:p>
                      <a:endParaRPr lang="es-CL" sz="1100" dirty="0"/>
                    </a:p>
                  </a:txBody>
                  <a:tcPr>
                    <a:lnL w="12700" cap="flat" cmpd="sng" algn="ctr">
                      <a:solidFill>
                        <a:srgbClr val="6392B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392B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205579378"/>
                  </a:ext>
                </a:extLst>
              </a:tr>
            </a:tbl>
          </a:graphicData>
        </a:graphic>
      </p:graphicFrame>
      <p:sp>
        <p:nvSpPr>
          <p:cNvPr id="8" name="Shape 1304">
            <a:extLst>
              <a:ext uri="{FF2B5EF4-FFF2-40B4-BE49-F238E27FC236}">
                <a16:creationId xmlns="" xmlns:a16="http://schemas.microsoft.com/office/drawing/2014/main" id="{A978F809-EFF0-4648-8945-248E9CCAD531}"/>
              </a:ext>
            </a:extLst>
          </p:cNvPr>
          <p:cNvSpPr/>
          <p:nvPr/>
        </p:nvSpPr>
        <p:spPr>
          <a:xfrm>
            <a:off x="1557546" y="380948"/>
            <a:ext cx="7905631" cy="707886"/>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3200" b="1">
                <a:solidFill>
                  <a:srgbClr val="A19688"/>
                </a:solidFill>
                <a:latin typeface="Rockwell"/>
                <a:ea typeface="Rockwell"/>
                <a:cs typeface="Rockwell"/>
                <a:sym typeface="Rockwell"/>
              </a:defRPr>
            </a:lvl1pPr>
          </a:lstStyle>
          <a:p>
            <a:r>
              <a:rPr lang="es-ES" sz="4000" dirty="0">
                <a:solidFill>
                  <a:schemeClr val="bg1"/>
                </a:solidFill>
              </a:rPr>
              <a:t>CUADRO COMPARATIVO</a:t>
            </a:r>
            <a:endParaRPr sz="4000" dirty="0">
              <a:solidFill>
                <a:schemeClr val="bg1"/>
              </a:solidFill>
            </a:endParaRPr>
          </a:p>
        </p:txBody>
      </p:sp>
      <p:pic>
        <p:nvPicPr>
          <p:cNvPr id="15" name="Imagen 14">
            <a:extLst>
              <a:ext uri="{FF2B5EF4-FFF2-40B4-BE49-F238E27FC236}">
                <a16:creationId xmlns="" xmlns:a16="http://schemas.microsoft.com/office/drawing/2014/main" id="{605B0F64-2A62-B548-BB68-FC9E7F4BD6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929" y="553438"/>
            <a:ext cx="1199992" cy="1199992"/>
          </a:xfrm>
          <a:prstGeom prst="rect">
            <a:avLst/>
          </a:prstGeom>
        </p:spPr>
      </p:pic>
    </p:spTree>
    <p:extLst>
      <p:ext uri="{BB962C8B-B14F-4D97-AF65-F5344CB8AC3E}">
        <p14:creationId xmlns:p14="http://schemas.microsoft.com/office/powerpoint/2010/main" val="3586703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a:extLst>
              <a:ext uri="{FF2B5EF4-FFF2-40B4-BE49-F238E27FC236}">
                <a16:creationId xmlns="" xmlns:a16="http://schemas.microsoft.com/office/drawing/2014/main" id="{071004D7-08DB-8F47-AF13-D3C0325E824E}"/>
              </a:ext>
            </a:extLst>
          </p:cNvPr>
          <p:cNvCxnSpPr>
            <a:cxnSpLocks/>
          </p:cNvCxnSpPr>
          <p:nvPr/>
        </p:nvCxnSpPr>
        <p:spPr>
          <a:xfrm>
            <a:off x="1367074" y="3544721"/>
            <a:ext cx="9151404" cy="0"/>
          </a:xfrm>
          <a:prstGeom prst="line">
            <a:avLst/>
          </a:prstGeom>
          <a:ln w="12700">
            <a:solidFill>
              <a:srgbClr val="C6C2BA"/>
            </a:solidFill>
          </a:ln>
        </p:spPr>
        <p:style>
          <a:lnRef idx="1">
            <a:schemeClr val="accent1"/>
          </a:lnRef>
          <a:fillRef idx="0">
            <a:schemeClr val="accent1"/>
          </a:fillRef>
          <a:effectRef idx="0">
            <a:schemeClr val="accent1"/>
          </a:effectRef>
          <a:fontRef idx="minor">
            <a:schemeClr val="tx1"/>
          </a:fontRef>
        </p:style>
      </p:cxnSp>
      <p:sp>
        <p:nvSpPr>
          <p:cNvPr id="8" name="Elipse 7">
            <a:extLst>
              <a:ext uri="{FF2B5EF4-FFF2-40B4-BE49-F238E27FC236}">
                <a16:creationId xmlns="" xmlns:a16="http://schemas.microsoft.com/office/drawing/2014/main" id="{FC784548-E0D4-D94C-B97B-8D7F3F23B6E9}"/>
              </a:ext>
            </a:extLst>
          </p:cNvPr>
          <p:cNvSpPr/>
          <p:nvPr/>
        </p:nvSpPr>
        <p:spPr>
          <a:xfrm>
            <a:off x="1319752" y="3510155"/>
            <a:ext cx="69131" cy="69131"/>
          </a:xfrm>
          <a:prstGeom prst="ellipse">
            <a:avLst/>
          </a:prstGeom>
          <a:solidFill>
            <a:srgbClr val="E80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15" name="Conector recto 14">
            <a:extLst>
              <a:ext uri="{FF2B5EF4-FFF2-40B4-BE49-F238E27FC236}">
                <a16:creationId xmlns="" xmlns:a16="http://schemas.microsoft.com/office/drawing/2014/main" id="{D66979BC-3B9B-7D4C-8FEF-3B5D4E1790F6}"/>
              </a:ext>
            </a:extLst>
          </p:cNvPr>
          <p:cNvCxnSpPr>
            <a:cxnSpLocks/>
          </p:cNvCxnSpPr>
          <p:nvPr/>
        </p:nvCxnSpPr>
        <p:spPr>
          <a:xfrm>
            <a:off x="2879002" y="3544721"/>
            <a:ext cx="0" cy="116296"/>
          </a:xfrm>
          <a:prstGeom prst="line">
            <a:avLst/>
          </a:prstGeom>
          <a:ln w="12700">
            <a:solidFill>
              <a:srgbClr val="C6C2BA"/>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 xmlns:a16="http://schemas.microsoft.com/office/drawing/2014/main" id="{F8811E8E-1527-3F43-975E-8A1FC9DF8D9E}"/>
              </a:ext>
            </a:extLst>
          </p:cNvPr>
          <p:cNvCxnSpPr>
            <a:cxnSpLocks/>
          </p:cNvCxnSpPr>
          <p:nvPr/>
        </p:nvCxnSpPr>
        <p:spPr>
          <a:xfrm>
            <a:off x="4390931" y="3544721"/>
            <a:ext cx="0" cy="116296"/>
          </a:xfrm>
          <a:prstGeom prst="line">
            <a:avLst/>
          </a:prstGeom>
          <a:ln w="12700">
            <a:solidFill>
              <a:srgbClr val="C6C2BA"/>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 xmlns:a16="http://schemas.microsoft.com/office/drawing/2014/main" id="{56881AF1-6575-7448-98F8-5AA91C0CF46A}"/>
              </a:ext>
            </a:extLst>
          </p:cNvPr>
          <p:cNvCxnSpPr>
            <a:cxnSpLocks/>
          </p:cNvCxnSpPr>
          <p:nvPr/>
        </p:nvCxnSpPr>
        <p:spPr>
          <a:xfrm>
            <a:off x="5930020" y="3544721"/>
            <a:ext cx="0" cy="116296"/>
          </a:xfrm>
          <a:prstGeom prst="line">
            <a:avLst/>
          </a:prstGeom>
          <a:ln w="12700">
            <a:solidFill>
              <a:srgbClr val="C6C2BA"/>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 xmlns:a16="http://schemas.microsoft.com/office/drawing/2014/main" id="{F1E590A5-1FDA-A643-BC54-27E2B6F0CA72}"/>
              </a:ext>
            </a:extLst>
          </p:cNvPr>
          <p:cNvCxnSpPr>
            <a:cxnSpLocks/>
          </p:cNvCxnSpPr>
          <p:nvPr/>
        </p:nvCxnSpPr>
        <p:spPr>
          <a:xfrm>
            <a:off x="7441949" y="3544721"/>
            <a:ext cx="0" cy="116296"/>
          </a:xfrm>
          <a:prstGeom prst="line">
            <a:avLst/>
          </a:prstGeom>
          <a:ln w="12700">
            <a:solidFill>
              <a:srgbClr val="C6C2BA"/>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 xmlns:a16="http://schemas.microsoft.com/office/drawing/2014/main" id="{6A36C358-853E-8C4E-A6B5-7772182ECEE1}"/>
              </a:ext>
            </a:extLst>
          </p:cNvPr>
          <p:cNvCxnSpPr>
            <a:cxnSpLocks/>
          </p:cNvCxnSpPr>
          <p:nvPr/>
        </p:nvCxnSpPr>
        <p:spPr>
          <a:xfrm>
            <a:off x="8962931" y="3544721"/>
            <a:ext cx="0" cy="116296"/>
          </a:xfrm>
          <a:prstGeom prst="line">
            <a:avLst/>
          </a:prstGeom>
          <a:ln w="12700">
            <a:solidFill>
              <a:srgbClr val="C6C2BA"/>
            </a:solidFill>
          </a:ln>
        </p:spPr>
        <p:style>
          <a:lnRef idx="1">
            <a:schemeClr val="accent1"/>
          </a:lnRef>
          <a:fillRef idx="0">
            <a:schemeClr val="accent1"/>
          </a:fillRef>
          <a:effectRef idx="0">
            <a:schemeClr val="accent1"/>
          </a:effectRef>
          <a:fontRef idx="minor">
            <a:schemeClr val="tx1"/>
          </a:fontRef>
        </p:style>
      </p:cxnSp>
      <p:sp>
        <p:nvSpPr>
          <p:cNvPr id="32" name="Elipse 31">
            <a:extLst>
              <a:ext uri="{FF2B5EF4-FFF2-40B4-BE49-F238E27FC236}">
                <a16:creationId xmlns="" xmlns:a16="http://schemas.microsoft.com/office/drawing/2014/main" id="{5D064113-9B64-C249-92C8-24965D794735}"/>
              </a:ext>
            </a:extLst>
          </p:cNvPr>
          <p:cNvSpPr/>
          <p:nvPr/>
        </p:nvSpPr>
        <p:spPr>
          <a:xfrm>
            <a:off x="10472379" y="3510155"/>
            <a:ext cx="69131" cy="69131"/>
          </a:xfrm>
          <a:prstGeom prst="ellipse">
            <a:avLst/>
          </a:prstGeom>
          <a:solidFill>
            <a:srgbClr val="E80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4" name="Shape 1304">
            <a:extLst>
              <a:ext uri="{FF2B5EF4-FFF2-40B4-BE49-F238E27FC236}">
                <a16:creationId xmlns="" xmlns:a16="http://schemas.microsoft.com/office/drawing/2014/main" id="{562EADB4-1E62-3A4F-94AA-B19BC4491FEF}"/>
              </a:ext>
            </a:extLst>
          </p:cNvPr>
          <p:cNvSpPr/>
          <p:nvPr/>
        </p:nvSpPr>
        <p:spPr>
          <a:xfrm>
            <a:off x="1240902" y="1730216"/>
            <a:ext cx="9110816" cy="132343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3200" b="1">
                <a:solidFill>
                  <a:srgbClr val="A19688"/>
                </a:solidFill>
                <a:latin typeface="Rockwell"/>
                <a:ea typeface="Rockwell"/>
                <a:cs typeface="Rockwell"/>
                <a:sym typeface="Rockwell"/>
              </a:defRPr>
            </a:lvl1pPr>
          </a:lstStyle>
          <a:p>
            <a:r>
              <a:rPr lang="es-ES" sz="4000" dirty="0">
                <a:solidFill>
                  <a:schemeClr val="bg1">
                    <a:lumMod val="50000"/>
                  </a:schemeClr>
                </a:solidFill>
              </a:rPr>
              <a:t>LÍNEA </a:t>
            </a:r>
          </a:p>
          <a:p>
            <a:r>
              <a:rPr lang="es-ES" sz="4000" dirty="0">
                <a:solidFill>
                  <a:schemeClr val="bg1">
                    <a:lumMod val="50000"/>
                  </a:schemeClr>
                </a:solidFill>
              </a:rPr>
              <a:t>DE TIEMPO</a:t>
            </a:r>
            <a:endParaRPr sz="4000" dirty="0">
              <a:solidFill>
                <a:schemeClr val="bg1">
                  <a:lumMod val="50000"/>
                </a:schemeClr>
              </a:solidFill>
            </a:endParaRPr>
          </a:p>
        </p:txBody>
      </p:sp>
      <p:sp>
        <p:nvSpPr>
          <p:cNvPr id="35" name="CuadroTexto 34">
            <a:extLst>
              <a:ext uri="{FF2B5EF4-FFF2-40B4-BE49-F238E27FC236}">
                <a16:creationId xmlns="" xmlns:a16="http://schemas.microsoft.com/office/drawing/2014/main" id="{A424E1AD-5B5D-3D4B-A1B1-6013C57F4D00}"/>
              </a:ext>
            </a:extLst>
          </p:cNvPr>
          <p:cNvSpPr txBox="1"/>
          <p:nvPr/>
        </p:nvSpPr>
        <p:spPr>
          <a:xfrm>
            <a:off x="2316989" y="3743865"/>
            <a:ext cx="1124026" cy="261610"/>
          </a:xfrm>
          <a:prstGeom prst="rect">
            <a:avLst/>
          </a:prstGeom>
          <a:noFill/>
        </p:spPr>
        <p:txBody>
          <a:bodyPr wrap="none" rtlCol="0">
            <a:spAutoFit/>
          </a:bodyPr>
          <a:lstStyle/>
          <a:p>
            <a:r>
              <a:rPr lang="es-CL" sz="1100" dirty="0">
                <a:solidFill>
                  <a:schemeClr val="tx1">
                    <a:lumMod val="50000"/>
                    <a:lumOff val="50000"/>
                  </a:schemeClr>
                </a:solidFill>
                <a:latin typeface="Rockwell" panose="02060603020205020403" pitchFamily="18" charset="77"/>
              </a:rPr>
              <a:t>LOREM IPSUM</a:t>
            </a:r>
          </a:p>
        </p:txBody>
      </p:sp>
      <p:sp>
        <p:nvSpPr>
          <p:cNvPr id="41" name="CuadroTexto 40">
            <a:extLst>
              <a:ext uri="{FF2B5EF4-FFF2-40B4-BE49-F238E27FC236}">
                <a16:creationId xmlns="" xmlns:a16="http://schemas.microsoft.com/office/drawing/2014/main" id="{DFC565AF-261D-CB4A-8F8C-6F55FACA29B3}"/>
              </a:ext>
            </a:extLst>
          </p:cNvPr>
          <p:cNvSpPr txBox="1"/>
          <p:nvPr/>
        </p:nvSpPr>
        <p:spPr>
          <a:xfrm>
            <a:off x="3826612" y="3743865"/>
            <a:ext cx="1124026" cy="261610"/>
          </a:xfrm>
          <a:prstGeom prst="rect">
            <a:avLst/>
          </a:prstGeom>
          <a:noFill/>
        </p:spPr>
        <p:txBody>
          <a:bodyPr wrap="none" rtlCol="0">
            <a:spAutoFit/>
          </a:bodyPr>
          <a:lstStyle/>
          <a:p>
            <a:r>
              <a:rPr lang="es-CL" sz="1100" dirty="0">
                <a:solidFill>
                  <a:schemeClr val="tx1">
                    <a:lumMod val="50000"/>
                    <a:lumOff val="50000"/>
                  </a:schemeClr>
                </a:solidFill>
                <a:latin typeface="Rockwell" panose="02060603020205020403" pitchFamily="18" charset="77"/>
              </a:rPr>
              <a:t>LOREM IPSUM</a:t>
            </a:r>
          </a:p>
        </p:txBody>
      </p:sp>
      <p:sp>
        <p:nvSpPr>
          <p:cNvPr id="43" name="CuadroTexto 42">
            <a:extLst>
              <a:ext uri="{FF2B5EF4-FFF2-40B4-BE49-F238E27FC236}">
                <a16:creationId xmlns="" xmlns:a16="http://schemas.microsoft.com/office/drawing/2014/main" id="{B1B08C4E-99E5-3B4D-853B-09D30234AB2E}"/>
              </a:ext>
            </a:extLst>
          </p:cNvPr>
          <p:cNvSpPr txBox="1"/>
          <p:nvPr/>
        </p:nvSpPr>
        <p:spPr>
          <a:xfrm>
            <a:off x="5353488" y="3743865"/>
            <a:ext cx="1124026" cy="261610"/>
          </a:xfrm>
          <a:prstGeom prst="rect">
            <a:avLst/>
          </a:prstGeom>
          <a:noFill/>
        </p:spPr>
        <p:txBody>
          <a:bodyPr wrap="none" rtlCol="0">
            <a:spAutoFit/>
          </a:bodyPr>
          <a:lstStyle/>
          <a:p>
            <a:r>
              <a:rPr lang="es-CL" sz="1100" dirty="0">
                <a:solidFill>
                  <a:schemeClr val="tx1">
                    <a:lumMod val="50000"/>
                    <a:lumOff val="50000"/>
                  </a:schemeClr>
                </a:solidFill>
                <a:latin typeface="Rockwell" panose="02060603020205020403" pitchFamily="18" charset="77"/>
              </a:rPr>
              <a:t>LOREM IPSUM</a:t>
            </a:r>
          </a:p>
        </p:txBody>
      </p:sp>
      <p:sp>
        <p:nvSpPr>
          <p:cNvPr id="44" name="CuadroTexto 43">
            <a:extLst>
              <a:ext uri="{FF2B5EF4-FFF2-40B4-BE49-F238E27FC236}">
                <a16:creationId xmlns="" xmlns:a16="http://schemas.microsoft.com/office/drawing/2014/main" id="{9BF3B891-EC31-0A48-9531-F2DCE267A25B}"/>
              </a:ext>
            </a:extLst>
          </p:cNvPr>
          <p:cNvSpPr txBox="1"/>
          <p:nvPr/>
        </p:nvSpPr>
        <p:spPr>
          <a:xfrm>
            <a:off x="6863111" y="3743865"/>
            <a:ext cx="1124026" cy="261610"/>
          </a:xfrm>
          <a:prstGeom prst="rect">
            <a:avLst/>
          </a:prstGeom>
          <a:noFill/>
        </p:spPr>
        <p:txBody>
          <a:bodyPr wrap="none" rtlCol="0">
            <a:spAutoFit/>
          </a:bodyPr>
          <a:lstStyle/>
          <a:p>
            <a:r>
              <a:rPr lang="es-CL" sz="1100" dirty="0">
                <a:solidFill>
                  <a:schemeClr val="tx1">
                    <a:lumMod val="50000"/>
                    <a:lumOff val="50000"/>
                  </a:schemeClr>
                </a:solidFill>
                <a:latin typeface="Rockwell" panose="02060603020205020403" pitchFamily="18" charset="77"/>
              </a:rPr>
              <a:t>LOREM IPSUM</a:t>
            </a:r>
          </a:p>
        </p:txBody>
      </p:sp>
      <p:sp>
        <p:nvSpPr>
          <p:cNvPr id="45" name="CuadroTexto 44">
            <a:extLst>
              <a:ext uri="{FF2B5EF4-FFF2-40B4-BE49-F238E27FC236}">
                <a16:creationId xmlns="" xmlns:a16="http://schemas.microsoft.com/office/drawing/2014/main" id="{DEE1D111-5D30-854E-ABE9-196B7EE3E42C}"/>
              </a:ext>
            </a:extLst>
          </p:cNvPr>
          <p:cNvSpPr txBox="1"/>
          <p:nvPr/>
        </p:nvSpPr>
        <p:spPr>
          <a:xfrm>
            <a:off x="8372734" y="3743865"/>
            <a:ext cx="1124026" cy="261610"/>
          </a:xfrm>
          <a:prstGeom prst="rect">
            <a:avLst/>
          </a:prstGeom>
          <a:noFill/>
        </p:spPr>
        <p:txBody>
          <a:bodyPr wrap="none" rtlCol="0">
            <a:spAutoFit/>
          </a:bodyPr>
          <a:lstStyle/>
          <a:p>
            <a:r>
              <a:rPr lang="es-CL" sz="1100" dirty="0">
                <a:solidFill>
                  <a:schemeClr val="tx1">
                    <a:lumMod val="50000"/>
                    <a:lumOff val="50000"/>
                  </a:schemeClr>
                </a:solidFill>
                <a:latin typeface="Rockwell" panose="02060603020205020403" pitchFamily="18" charset="77"/>
              </a:rPr>
              <a:t>LOREM IPSUM</a:t>
            </a:r>
          </a:p>
        </p:txBody>
      </p:sp>
      <p:sp>
        <p:nvSpPr>
          <p:cNvPr id="46" name="CuadroTexto 45">
            <a:extLst>
              <a:ext uri="{FF2B5EF4-FFF2-40B4-BE49-F238E27FC236}">
                <a16:creationId xmlns="" xmlns:a16="http://schemas.microsoft.com/office/drawing/2014/main" id="{57154315-898F-B344-9420-FAB8C33E9239}"/>
              </a:ext>
            </a:extLst>
          </p:cNvPr>
          <p:cNvSpPr txBox="1"/>
          <p:nvPr/>
        </p:nvSpPr>
        <p:spPr>
          <a:xfrm>
            <a:off x="2430000" y="3950702"/>
            <a:ext cx="898003" cy="253916"/>
          </a:xfrm>
          <a:prstGeom prst="rect">
            <a:avLst/>
          </a:prstGeom>
          <a:noFill/>
        </p:spPr>
        <p:txBody>
          <a:bodyPr wrap="none" rtlCol="0">
            <a:spAutoFit/>
          </a:bodyPr>
          <a:lstStyle/>
          <a:p>
            <a:r>
              <a:rPr lang="es-CL" sz="1050" dirty="0">
                <a:solidFill>
                  <a:schemeClr val="bg1">
                    <a:lumMod val="50000"/>
                  </a:schemeClr>
                </a:solidFill>
              </a:rPr>
              <a:t>Lorem Ipsum</a:t>
            </a:r>
            <a:endParaRPr lang="es-CL" sz="1050" dirty="0"/>
          </a:p>
        </p:txBody>
      </p:sp>
      <p:sp>
        <p:nvSpPr>
          <p:cNvPr id="47" name="CuadroTexto 46">
            <a:extLst>
              <a:ext uri="{FF2B5EF4-FFF2-40B4-BE49-F238E27FC236}">
                <a16:creationId xmlns="" xmlns:a16="http://schemas.microsoft.com/office/drawing/2014/main" id="{E3D64028-A233-A94A-A44F-1A105D62AA0B}"/>
              </a:ext>
            </a:extLst>
          </p:cNvPr>
          <p:cNvSpPr txBox="1"/>
          <p:nvPr/>
        </p:nvSpPr>
        <p:spPr>
          <a:xfrm>
            <a:off x="3930996" y="3950702"/>
            <a:ext cx="898003" cy="253916"/>
          </a:xfrm>
          <a:prstGeom prst="rect">
            <a:avLst/>
          </a:prstGeom>
          <a:noFill/>
        </p:spPr>
        <p:txBody>
          <a:bodyPr wrap="none" rtlCol="0">
            <a:spAutoFit/>
          </a:bodyPr>
          <a:lstStyle/>
          <a:p>
            <a:r>
              <a:rPr lang="es-CL" sz="1050" dirty="0">
                <a:solidFill>
                  <a:schemeClr val="bg1">
                    <a:lumMod val="50000"/>
                  </a:schemeClr>
                </a:solidFill>
              </a:rPr>
              <a:t>Lorem Ipsum</a:t>
            </a:r>
            <a:endParaRPr lang="es-CL" sz="1050" dirty="0"/>
          </a:p>
        </p:txBody>
      </p:sp>
      <p:sp>
        <p:nvSpPr>
          <p:cNvPr id="48" name="CuadroTexto 47">
            <a:extLst>
              <a:ext uri="{FF2B5EF4-FFF2-40B4-BE49-F238E27FC236}">
                <a16:creationId xmlns="" xmlns:a16="http://schemas.microsoft.com/office/drawing/2014/main" id="{69B7B371-9E92-6F4B-9263-F1B652C1C8F8}"/>
              </a:ext>
            </a:extLst>
          </p:cNvPr>
          <p:cNvSpPr txBox="1"/>
          <p:nvPr/>
        </p:nvSpPr>
        <p:spPr>
          <a:xfrm>
            <a:off x="5501003" y="3950702"/>
            <a:ext cx="898003" cy="253916"/>
          </a:xfrm>
          <a:prstGeom prst="rect">
            <a:avLst/>
          </a:prstGeom>
          <a:noFill/>
        </p:spPr>
        <p:txBody>
          <a:bodyPr wrap="none" rtlCol="0">
            <a:spAutoFit/>
          </a:bodyPr>
          <a:lstStyle/>
          <a:p>
            <a:r>
              <a:rPr lang="es-CL" sz="1050" dirty="0">
                <a:solidFill>
                  <a:schemeClr val="bg1">
                    <a:lumMod val="50000"/>
                  </a:schemeClr>
                </a:solidFill>
              </a:rPr>
              <a:t>Lorem Ipsum</a:t>
            </a:r>
            <a:endParaRPr lang="es-CL" sz="1050" dirty="0"/>
          </a:p>
        </p:txBody>
      </p:sp>
      <p:sp>
        <p:nvSpPr>
          <p:cNvPr id="49" name="CuadroTexto 48">
            <a:extLst>
              <a:ext uri="{FF2B5EF4-FFF2-40B4-BE49-F238E27FC236}">
                <a16:creationId xmlns="" xmlns:a16="http://schemas.microsoft.com/office/drawing/2014/main" id="{E48A53FB-4B04-E34A-A625-A6A3A7FE7B2D}"/>
              </a:ext>
            </a:extLst>
          </p:cNvPr>
          <p:cNvSpPr txBox="1"/>
          <p:nvPr/>
        </p:nvSpPr>
        <p:spPr>
          <a:xfrm>
            <a:off x="6984746" y="3950702"/>
            <a:ext cx="898003" cy="253916"/>
          </a:xfrm>
          <a:prstGeom prst="rect">
            <a:avLst/>
          </a:prstGeom>
          <a:noFill/>
        </p:spPr>
        <p:txBody>
          <a:bodyPr wrap="none" rtlCol="0">
            <a:spAutoFit/>
          </a:bodyPr>
          <a:lstStyle/>
          <a:p>
            <a:r>
              <a:rPr lang="es-CL" sz="1050" dirty="0">
                <a:solidFill>
                  <a:schemeClr val="bg1">
                    <a:lumMod val="50000"/>
                  </a:schemeClr>
                </a:solidFill>
              </a:rPr>
              <a:t>Lorem Ipsum</a:t>
            </a:r>
            <a:endParaRPr lang="es-CL" sz="1050" dirty="0"/>
          </a:p>
        </p:txBody>
      </p:sp>
      <p:sp>
        <p:nvSpPr>
          <p:cNvPr id="50" name="CuadroTexto 49">
            <a:extLst>
              <a:ext uri="{FF2B5EF4-FFF2-40B4-BE49-F238E27FC236}">
                <a16:creationId xmlns="" xmlns:a16="http://schemas.microsoft.com/office/drawing/2014/main" id="{FEFE2A5A-CA4A-4D43-AB16-6736A7E8E2AD}"/>
              </a:ext>
            </a:extLst>
          </p:cNvPr>
          <p:cNvSpPr txBox="1"/>
          <p:nvPr/>
        </p:nvSpPr>
        <p:spPr>
          <a:xfrm>
            <a:off x="8511622" y="3950702"/>
            <a:ext cx="898003" cy="253916"/>
          </a:xfrm>
          <a:prstGeom prst="rect">
            <a:avLst/>
          </a:prstGeom>
          <a:noFill/>
        </p:spPr>
        <p:txBody>
          <a:bodyPr wrap="none" rtlCol="0">
            <a:spAutoFit/>
          </a:bodyPr>
          <a:lstStyle/>
          <a:p>
            <a:r>
              <a:rPr lang="es-CL" sz="1050" dirty="0">
                <a:solidFill>
                  <a:schemeClr val="bg1">
                    <a:lumMod val="50000"/>
                  </a:schemeClr>
                </a:solidFill>
              </a:rPr>
              <a:t>Lorem Ipsum</a:t>
            </a:r>
            <a:endParaRPr lang="es-CL" sz="1050" dirty="0"/>
          </a:p>
        </p:txBody>
      </p:sp>
      <p:pic>
        <p:nvPicPr>
          <p:cNvPr id="53" name="Imagen 52">
            <a:extLst>
              <a:ext uri="{FF2B5EF4-FFF2-40B4-BE49-F238E27FC236}">
                <a16:creationId xmlns="" xmlns:a16="http://schemas.microsoft.com/office/drawing/2014/main" id="{14BB10BD-0923-D549-869E-C1C8DDC4F9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6620" y="1013925"/>
            <a:ext cx="1199992" cy="1199992"/>
          </a:xfrm>
          <a:prstGeom prst="rect">
            <a:avLst/>
          </a:prstGeom>
        </p:spPr>
      </p:pic>
      <p:pic>
        <p:nvPicPr>
          <p:cNvPr id="54" name="Imagen 53">
            <a:extLst>
              <a:ext uri="{FF2B5EF4-FFF2-40B4-BE49-F238E27FC236}">
                <a16:creationId xmlns="" xmlns:a16="http://schemas.microsoft.com/office/drawing/2014/main" id="{6E442933-5545-2D4D-B248-937E2BD2C3D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6" name="Shape 1254">
            <a:extLst>
              <a:ext uri="{FF2B5EF4-FFF2-40B4-BE49-F238E27FC236}">
                <a16:creationId xmlns="" xmlns:a16="http://schemas.microsoft.com/office/drawing/2014/main" id="{A36BB97A-D77B-A94D-A01F-88C22743A469}"/>
              </a:ext>
            </a:extLst>
          </p:cNvPr>
          <p:cNvSpPr/>
          <p:nvPr/>
        </p:nvSpPr>
        <p:spPr>
          <a:xfrm>
            <a:off x="461896" y="6481014"/>
            <a:ext cx="3991524" cy="2154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spcBef>
                <a:spcPts val="600"/>
              </a:spcBef>
              <a:defRPr sz="1100" spc="100">
                <a:solidFill>
                  <a:srgbClr val="A19688"/>
                </a:solidFill>
              </a:defRPr>
            </a:lvl1pPr>
          </a:lstStyle>
          <a:p>
            <a:pPr algn="l"/>
            <a:r>
              <a:rPr sz="800" dirty="0">
                <a:solidFill>
                  <a:schemeClr val="bg1"/>
                </a:solidFill>
              </a:rPr>
              <a:t>FECHA, LUGAR, AUTORES O PIE DE PÁGINA.</a:t>
            </a:r>
          </a:p>
        </p:txBody>
      </p:sp>
    </p:spTree>
    <p:extLst>
      <p:ext uri="{BB962C8B-B14F-4D97-AF65-F5344CB8AC3E}">
        <p14:creationId xmlns:p14="http://schemas.microsoft.com/office/powerpoint/2010/main" val="3984846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5C0FD011-A1D6-794A-8353-96E36AA4E9E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143280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90576F46-7549-1B48-BA3F-C493E7F0E4B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555035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E713B26A-E840-314F-821C-C9BDD291C26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Shape 1255">
            <a:extLst>
              <a:ext uri="{FF2B5EF4-FFF2-40B4-BE49-F238E27FC236}">
                <a16:creationId xmlns="" xmlns:a16="http://schemas.microsoft.com/office/drawing/2014/main" id="{B54FA54E-DBCD-D348-A3EE-B5324122E35B}"/>
              </a:ext>
            </a:extLst>
          </p:cNvPr>
          <p:cNvSpPr/>
          <p:nvPr/>
        </p:nvSpPr>
        <p:spPr>
          <a:xfrm>
            <a:off x="461896" y="1057532"/>
            <a:ext cx="7531180" cy="9787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80000"/>
              </a:lnSpc>
              <a:defRPr sz="3600" b="1" spc="69">
                <a:solidFill>
                  <a:srgbClr val="FFFFFF"/>
                </a:solidFill>
                <a:latin typeface="Rockwell"/>
                <a:ea typeface="Rockwell"/>
                <a:cs typeface="Rockwell"/>
                <a:sym typeface="Rockwell"/>
              </a:defRPr>
            </a:lvl1pPr>
          </a:lstStyle>
          <a:p>
            <a:r>
              <a:rPr dirty="0"/>
              <a:t>PORTADA </a:t>
            </a:r>
            <a:endParaRPr lang="es-ES" dirty="0"/>
          </a:p>
          <a:p>
            <a:r>
              <a:rPr dirty="0"/>
              <a:t>PRESENTACIÓN</a:t>
            </a:r>
          </a:p>
        </p:txBody>
      </p:sp>
      <p:sp>
        <p:nvSpPr>
          <p:cNvPr id="5" name="Shape 1256">
            <a:extLst>
              <a:ext uri="{FF2B5EF4-FFF2-40B4-BE49-F238E27FC236}">
                <a16:creationId xmlns="" xmlns:a16="http://schemas.microsoft.com/office/drawing/2014/main" id="{8255CAAD-9F0E-C644-AF92-78EBCC73F4C7}"/>
              </a:ext>
            </a:extLst>
          </p:cNvPr>
          <p:cNvSpPr/>
          <p:nvPr/>
        </p:nvSpPr>
        <p:spPr>
          <a:xfrm>
            <a:off x="461896" y="2195120"/>
            <a:ext cx="7531180" cy="2941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80000"/>
              </a:lnSpc>
              <a:defRPr sz="2800" spc="70">
                <a:solidFill>
                  <a:srgbClr val="FFFFFF"/>
                </a:solidFill>
              </a:defRPr>
            </a:lvl1pPr>
          </a:lstStyle>
          <a:p>
            <a:r>
              <a:rPr sz="1600" dirty="0" err="1"/>
              <a:t>Subtítulo</a:t>
            </a:r>
            <a:r>
              <a:rPr sz="1600" dirty="0"/>
              <a:t> </a:t>
            </a:r>
            <a:r>
              <a:rPr sz="1600" dirty="0" err="1"/>
              <a:t>presentación</a:t>
            </a:r>
            <a:endParaRPr sz="1600" dirty="0"/>
          </a:p>
        </p:txBody>
      </p:sp>
      <p:sp>
        <p:nvSpPr>
          <p:cNvPr id="7" name="Shape 1254">
            <a:extLst>
              <a:ext uri="{FF2B5EF4-FFF2-40B4-BE49-F238E27FC236}">
                <a16:creationId xmlns="" xmlns:a16="http://schemas.microsoft.com/office/drawing/2014/main" id="{FB5416A2-AFE0-AE4F-9B38-0B219DBB17A4}"/>
              </a:ext>
            </a:extLst>
          </p:cNvPr>
          <p:cNvSpPr/>
          <p:nvPr/>
        </p:nvSpPr>
        <p:spPr>
          <a:xfrm>
            <a:off x="461896" y="6481014"/>
            <a:ext cx="3991524" cy="2154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spcBef>
                <a:spcPts val="600"/>
              </a:spcBef>
              <a:defRPr sz="1100" spc="100">
                <a:solidFill>
                  <a:srgbClr val="A19688"/>
                </a:solidFill>
              </a:defRPr>
            </a:lvl1pPr>
          </a:lstStyle>
          <a:p>
            <a:pPr algn="l"/>
            <a:r>
              <a:rPr sz="800" dirty="0">
                <a:solidFill>
                  <a:schemeClr val="bg1"/>
                </a:solidFill>
              </a:rPr>
              <a:t>FECHA, LUGAR, AUTORES O PIE DE PÁGINA.</a:t>
            </a:r>
          </a:p>
        </p:txBody>
      </p:sp>
    </p:spTree>
    <p:extLst>
      <p:ext uri="{BB962C8B-B14F-4D97-AF65-F5344CB8AC3E}">
        <p14:creationId xmlns:p14="http://schemas.microsoft.com/office/powerpoint/2010/main" val="1058587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482DC5A9-40A3-7F4C-A610-A79B3EA0D63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Shape 1266">
            <a:extLst>
              <a:ext uri="{FF2B5EF4-FFF2-40B4-BE49-F238E27FC236}">
                <a16:creationId xmlns="" xmlns:a16="http://schemas.microsoft.com/office/drawing/2014/main" id="{98712599-63FE-184E-8D55-6DB0375B40FC}"/>
              </a:ext>
            </a:extLst>
          </p:cNvPr>
          <p:cNvSpPr/>
          <p:nvPr/>
        </p:nvSpPr>
        <p:spPr>
          <a:xfrm>
            <a:off x="5109480" y="1621855"/>
            <a:ext cx="3568701" cy="58477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200" b="1">
                <a:latin typeface="Rockwell"/>
                <a:ea typeface="Rockwell"/>
                <a:cs typeface="Rockwell"/>
                <a:sym typeface="Rockwell"/>
              </a:defRPr>
            </a:lvl1pPr>
          </a:lstStyle>
          <a:p>
            <a:r>
              <a:rPr dirty="0"/>
              <a:t>ÍNDICE</a:t>
            </a:r>
          </a:p>
        </p:txBody>
      </p:sp>
      <p:sp>
        <p:nvSpPr>
          <p:cNvPr id="5" name="Shape 1267">
            <a:extLst>
              <a:ext uri="{FF2B5EF4-FFF2-40B4-BE49-F238E27FC236}">
                <a16:creationId xmlns="" xmlns:a16="http://schemas.microsoft.com/office/drawing/2014/main" id="{CB01C780-95C7-2649-9A3F-0EC6E45736DF}"/>
              </a:ext>
            </a:extLst>
          </p:cNvPr>
          <p:cNvSpPr/>
          <p:nvPr/>
        </p:nvSpPr>
        <p:spPr>
          <a:xfrm>
            <a:off x="5109479" y="2137216"/>
            <a:ext cx="480089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pc="69"/>
            </a:lvl1pPr>
          </a:lstStyle>
          <a:p>
            <a:r>
              <a:rPr dirty="0" err="1"/>
              <a:t>Vivamus</a:t>
            </a:r>
            <a:r>
              <a:rPr dirty="0"/>
              <a:t> </a:t>
            </a:r>
            <a:r>
              <a:rPr dirty="0" err="1"/>
              <a:t>sagittis</a:t>
            </a:r>
            <a:r>
              <a:rPr dirty="0"/>
              <a:t> </a:t>
            </a:r>
            <a:r>
              <a:rPr dirty="0" err="1"/>
              <a:t>lacus</a:t>
            </a:r>
            <a:r>
              <a:rPr dirty="0"/>
              <a:t> </a:t>
            </a:r>
            <a:r>
              <a:rPr dirty="0" err="1"/>
              <a:t>vel</a:t>
            </a:r>
            <a:r>
              <a:rPr dirty="0"/>
              <a:t> </a:t>
            </a:r>
            <a:r>
              <a:rPr dirty="0" err="1"/>
              <a:t>augue</a:t>
            </a:r>
            <a:r>
              <a:rPr dirty="0"/>
              <a:t> </a:t>
            </a:r>
            <a:r>
              <a:rPr dirty="0" err="1"/>
              <a:t>auctor</a:t>
            </a:r>
            <a:r>
              <a:rPr dirty="0"/>
              <a:t>.</a:t>
            </a:r>
          </a:p>
        </p:txBody>
      </p:sp>
      <p:sp>
        <p:nvSpPr>
          <p:cNvPr id="6" name="Shape 1268">
            <a:extLst>
              <a:ext uri="{FF2B5EF4-FFF2-40B4-BE49-F238E27FC236}">
                <a16:creationId xmlns="" xmlns:a16="http://schemas.microsoft.com/office/drawing/2014/main" id="{F8CD5E42-01ED-094C-8E79-5A97449EEDE6}"/>
              </a:ext>
            </a:extLst>
          </p:cNvPr>
          <p:cNvSpPr/>
          <p:nvPr/>
        </p:nvSpPr>
        <p:spPr>
          <a:xfrm>
            <a:off x="5549503" y="2784123"/>
            <a:ext cx="4392712" cy="20313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sz="1400" spc="20"/>
            </a:pPr>
            <a:r>
              <a:rPr sz="1400" dirty="0" err="1"/>
              <a:t>Donec</a:t>
            </a:r>
            <a:r>
              <a:rPr sz="1400" dirty="0"/>
              <a:t> non </a:t>
            </a:r>
            <a:r>
              <a:rPr sz="1400" dirty="0" err="1"/>
              <a:t>dignissim</a:t>
            </a:r>
            <a:r>
              <a:rPr sz="1400" dirty="0"/>
              <a:t> </a:t>
            </a:r>
            <a:r>
              <a:rPr sz="1400" dirty="0" err="1"/>
              <a:t>urna</a:t>
            </a:r>
            <a:r>
              <a:rPr sz="1400" dirty="0"/>
              <a:t>. </a:t>
            </a:r>
          </a:p>
          <a:p>
            <a:pPr algn="just">
              <a:defRPr sz="1400" spc="20"/>
            </a:pPr>
            <a:endParaRPr sz="1400" dirty="0"/>
          </a:p>
          <a:p>
            <a:pPr algn="just">
              <a:defRPr sz="1400" spc="20"/>
            </a:pPr>
            <a:r>
              <a:rPr sz="1400" dirty="0" err="1"/>
              <a:t>Donec</a:t>
            </a:r>
            <a:r>
              <a:rPr sz="1400" dirty="0"/>
              <a:t> non </a:t>
            </a:r>
            <a:r>
              <a:rPr sz="1400" dirty="0" err="1"/>
              <a:t>dignissim</a:t>
            </a:r>
            <a:r>
              <a:rPr sz="1400" dirty="0"/>
              <a:t> </a:t>
            </a:r>
            <a:r>
              <a:rPr sz="1400" dirty="0" err="1"/>
              <a:t>urna</a:t>
            </a:r>
            <a:r>
              <a:rPr sz="1400" dirty="0"/>
              <a:t>.</a:t>
            </a:r>
          </a:p>
          <a:p>
            <a:pPr algn="just">
              <a:defRPr sz="1400" spc="20"/>
            </a:pPr>
            <a:endParaRPr sz="1400" dirty="0"/>
          </a:p>
          <a:p>
            <a:pPr algn="just">
              <a:defRPr sz="1400" spc="20"/>
            </a:pPr>
            <a:r>
              <a:rPr sz="1400" dirty="0" err="1"/>
              <a:t>Donec</a:t>
            </a:r>
            <a:r>
              <a:rPr sz="1400" dirty="0"/>
              <a:t> non </a:t>
            </a:r>
            <a:r>
              <a:rPr sz="1400" dirty="0" err="1"/>
              <a:t>dignissim</a:t>
            </a:r>
            <a:r>
              <a:rPr sz="1400" dirty="0"/>
              <a:t> </a:t>
            </a:r>
            <a:r>
              <a:rPr sz="1400" dirty="0" err="1"/>
              <a:t>urna</a:t>
            </a:r>
            <a:r>
              <a:rPr sz="1400" dirty="0"/>
              <a:t>.</a:t>
            </a:r>
          </a:p>
          <a:p>
            <a:pPr algn="just">
              <a:defRPr sz="1400" spc="20"/>
            </a:pPr>
            <a:endParaRPr sz="1400" dirty="0"/>
          </a:p>
          <a:p>
            <a:pPr algn="just">
              <a:defRPr sz="1400" spc="20"/>
            </a:pPr>
            <a:r>
              <a:rPr sz="1400" dirty="0" err="1"/>
              <a:t>Donec</a:t>
            </a:r>
            <a:r>
              <a:rPr sz="1400" dirty="0"/>
              <a:t> non </a:t>
            </a:r>
            <a:r>
              <a:rPr sz="1400" dirty="0" err="1"/>
              <a:t>dignissim</a:t>
            </a:r>
            <a:r>
              <a:rPr sz="1400" dirty="0"/>
              <a:t> </a:t>
            </a:r>
            <a:r>
              <a:rPr sz="1400" dirty="0" err="1"/>
              <a:t>urna</a:t>
            </a:r>
            <a:r>
              <a:rPr sz="1400" dirty="0"/>
              <a:t>.</a:t>
            </a:r>
          </a:p>
          <a:p>
            <a:pPr algn="just">
              <a:defRPr sz="1400" spc="20"/>
            </a:pPr>
            <a:endParaRPr sz="1400" dirty="0"/>
          </a:p>
          <a:p>
            <a:pPr algn="just">
              <a:defRPr sz="1400" spc="20"/>
            </a:pPr>
            <a:r>
              <a:rPr sz="1400" dirty="0" err="1"/>
              <a:t>Donec</a:t>
            </a:r>
            <a:r>
              <a:rPr sz="1400" dirty="0"/>
              <a:t> non </a:t>
            </a:r>
            <a:r>
              <a:rPr sz="1400" dirty="0" err="1"/>
              <a:t>dignissim</a:t>
            </a:r>
            <a:r>
              <a:rPr sz="1400" dirty="0"/>
              <a:t> </a:t>
            </a:r>
            <a:r>
              <a:rPr sz="1400" dirty="0" err="1"/>
              <a:t>urna</a:t>
            </a:r>
            <a:r>
              <a:rPr sz="1400" dirty="0"/>
              <a:t>.</a:t>
            </a:r>
          </a:p>
        </p:txBody>
      </p:sp>
      <p:sp>
        <p:nvSpPr>
          <p:cNvPr id="12" name="Elipse 11">
            <a:extLst>
              <a:ext uri="{FF2B5EF4-FFF2-40B4-BE49-F238E27FC236}">
                <a16:creationId xmlns="" xmlns:a16="http://schemas.microsoft.com/office/drawing/2014/main" id="{0F71C029-4730-C24F-8615-CACABA892792}"/>
              </a:ext>
            </a:extLst>
          </p:cNvPr>
          <p:cNvSpPr/>
          <p:nvPr/>
        </p:nvSpPr>
        <p:spPr>
          <a:xfrm>
            <a:off x="5109479" y="2884727"/>
            <a:ext cx="130629" cy="13062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1">
                  <a:lumMod val="65000"/>
                </a:schemeClr>
              </a:solidFill>
            </a:endParaRPr>
          </a:p>
        </p:txBody>
      </p:sp>
      <p:sp>
        <p:nvSpPr>
          <p:cNvPr id="13" name="Elipse 12">
            <a:extLst>
              <a:ext uri="{FF2B5EF4-FFF2-40B4-BE49-F238E27FC236}">
                <a16:creationId xmlns="" xmlns:a16="http://schemas.microsoft.com/office/drawing/2014/main" id="{FB236B1F-1075-D543-82CB-67D0BD1FFCCD}"/>
              </a:ext>
            </a:extLst>
          </p:cNvPr>
          <p:cNvSpPr/>
          <p:nvPr/>
        </p:nvSpPr>
        <p:spPr>
          <a:xfrm>
            <a:off x="5109479" y="3309795"/>
            <a:ext cx="130629" cy="13062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1">
                  <a:lumMod val="65000"/>
                </a:schemeClr>
              </a:solidFill>
            </a:endParaRPr>
          </a:p>
        </p:txBody>
      </p:sp>
      <p:sp>
        <p:nvSpPr>
          <p:cNvPr id="14" name="Elipse 13">
            <a:extLst>
              <a:ext uri="{FF2B5EF4-FFF2-40B4-BE49-F238E27FC236}">
                <a16:creationId xmlns="" xmlns:a16="http://schemas.microsoft.com/office/drawing/2014/main" id="{AA5A5035-C2D9-7E45-BF4C-200916D26DB6}"/>
              </a:ext>
            </a:extLst>
          </p:cNvPr>
          <p:cNvSpPr/>
          <p:nvPr/>
        </p:nvSpPr>
        <p:spPr>
          <a:xfrm>
            <a:off x="5109479" y="3734863"/>
            <a:ext cx="130629" cy="13062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1">
                  <a:lumMod val="65000"/>
                </a:schemeClr>
              </a:solidFill>
            </a:endParaRPr>
          </a:p>
        </p:txBody>
      </p:sp>
      <p:sp>
        <p:nvSpPr>
          <p:cNvPr id="15" name="Elipse 14">
            <a:extLst>
              <a:ext uri="{FF2B5EF4-FFF2-40B4-BE49-F238E27FC236}">
                <a16:creationId xmlns="" xmlns:a16="http://schemas.microsoft.com/office/drawing/2014/main" id="{B553AC3C-5F3C-D54B-B0C2-7861194D8927}"/>
              </a:ext>
            </a:extLst>
          </p:cNvPr>
          <p:cNvSpPr/>
          <p:nvPr/>
        </p:nvSpPr>
        <p:spPr>
          <a:xfrm>
            <a:off x="5109479" y="4159931"/>
            <a:ext cx="130629" cy="13062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1">
                  <a:lumMod val="65000"/>
                </a:schemeClr>
              </a:solidFill>
            </a:endParaRPr>
          </a:p>
        </p:txBody>
      </p:sp>
      <p:sp>
        <p:nvSpPr>
          <p:cNvPr id="16" name="Elipse 15">
            <a:extLst>
              <a:ext uri="{FF2B5EF4-FFF2-40B4-BE49-F238E27FC236}">
                <a16:creationId xmlns="" xmlns:a16="http://schemas.microsoft.com/office/drawing/2014/main" id="{4741F365-F0D5-524A-A5AC-6CDFB2351EE5}"/>
              </a:ext>
            </a:extLst>
          </p:cNvPr>
          <p:cNvSpPr/>
          <p:nvPr/>
        </p:nvSpPr>
        <p:spPr>
          <a:xfrm>
            <a:off x="5109479" y="4584997"/>
            <a:ext cx="130629" cy="13062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1">
                  <a:lumMod val="65000"/>
                </a:schemeClr>
              </a:solidFill>
            </a:endParaRPr>
          </a:p>
        </p:txBody>
      </p:sp>
      <p:sp>
        <p:nvSpPr>
          <p:cNvPr id="11" name="Shape 1254">
            <a:extLst>
              <a:ext uri="{FF2B5EF4-FFF2-40B4-BE49-F238E27FC236}">
                <a16:creationId xmlns="" xmlns:a16="http://schemas.microsoft.com/office/drawing/2014/main" id="{97D1AA8F-D3EF-514C-B565-8A5882894A3C}"/>
              </a:ext>
            </a:extLst>
          </p:cNvPr>
          <p:cNvSpPr/>
          <p:nvPr/>
        </p:nvSpPr>
        <p:spPr>
          <a:xfrm>
            <a:off x="461896" y="6481014"/>
            <a:ext cx="3991524" cy="2154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spcBef>
                <a:spcPts val="600"/>
              </a:spcBef>
              <a:defRPr sz="1100" spc="100">
                <a:solidFill>
                  <a:srgbClr val="A19688"/>
                </a:solidFill>
              </a:defRPr>
            </a:lvl1pPr>
          </a:lstStyle>
          <a:p>
            <a:pPr algn="l"/>
            <a:r>
              <a:rPr sz="800" dirty="0">
                <a:solidFill>
                  <a:srgbClr val="C6C2BA"/>
                </a:solidFill>
              </a:rPr>
              <a:t>FECHA, LUGAR, AUTORES O PIE DE PÁGINA.</a:t>
            </a:r>
          </a:p>
        </p:txBody>
      </p:sp>
    </p:spTree>
    <p:extLst>
      <p:ext uri="{BB962C8B-B14F-4D97-AF65-F5344CB8AC3E}">
        <p14:creationId xmlns:p14="http://schemas.microsoft.com/office/powerpoint/2010/main" val="1294938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C2BE5F43-B95B-DD41-A64C-C5189642480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Shape 1283">
            <a:extLst>
              <a:ext uri="{FF2B5EF4-FFF2-40B4-BE49-F238E27FC236}">
                <a16:creationId xmlns="" xmlns:a16="http://schemas.microsoft.com/office/drawing/2014/main" id="{B085B239-559C-464A-AD4B-45B71C1349AF}"/>
              </a:ext>
            </a:extLst>
          </p:cNvPr>
          <p:cNvSpPr/>
          <p:nvPr/>
        </p:nvSpPr>
        <p:spPr>
          <a:xfrm>
            <a:off x="1924469" y="2625305"/>
            <a:ext cx="6517807" cy="5475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70000"/>
              </a:lnSpc>
              <a:defRPr sz="4800" b="1" spc="70">
                <a:solidFill>
                  <a:srgbClr val="FFFFFF"/>
                </a:solidFill>
                <a:latin typeface="Rockwell"/>
                <a:ea typeface="Rockwell"/>
                <a:cs typeface="Rockwell"/>
                <a:sym typeface="Rockwell"/>
              </a:defRPr>
            </a:pPr>
            <a:r>
              <a:rPr sz="4000" dirty="0"/>
              <a:t>PORTADILLA</a:t>
            </a:r>
            <a:r>
              <a:rPr sz="4000" dirty="0">
                <a:latin typeface="+mj-lt"/>
                <a:ea typeface="+mj-ea"/>
                <a:cs typeface="+mj-cs"/>
                <a:sym typeface="Calibri"/>
              </a:rPr>
              <a:t> </a:t>
            </a:r>
          </a:p>
        </p:txBody>
      </p:sp>
      <p:sp>
        <p:nvSpPr>
          <p:cNvPr id="5" name="Shape 1284">
            <a:extLst>
              <a:ext uri="{FF2B5EF4-FFF2-40B4-BE49-F238E27FC236}">
                <a16:creationId xmlns="" xmlns:a16="http://schemas.microsoft.com/office/drawing/2014/main" id="{B482C581-596B-834D-97F2-968A1E5BCEAA}"/>
              </a:ext>
            </a:extLst>
          </p:cNvPr>
          <p:cNvSpPr/>
          <p:nvPr/>
        </p:nvSpPr>
        <p:spPr>
          <a:xfrm>
            <a:off x="1924469" y="3032759"/>
            <a:ext cx="3823764"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i="1" spc="70">
                <a:solidFill>
                  <a:srgbClr val="A19688"/>
                </a:solidFill>
              </a:defRPr>
            </a:lvl1pPr>
          </a:lstStyle>
          <a:p>
            <a:r>
              <a:rPr dirty="0">
                <a:solidFill>
                  <a:schemeClr val="bg1"/>
                </a:solidFill>
              </a:rPr>
              <a:t>SEPARADOR INTERIOR 1</a:t>
            </a:r>
          </a:p>
        </p:txBody>
      </p:sp>
      <p:sp>
        <p:nvSpPr>
          <p:cNvPr id="6" name="Shape 1254">
            <a:extLst>
              <a:ext uri="{FF2B5EF4-FFF2-40B4-BE49-F238E27FC236}">
                <a16:creationId xmlns="" xmlns:a16="http://schemas.microsoft.com/office/drawing/2014/main" id="{F4386306-8F61-EF4E-9419-3D26BCAC808A}"/>
              </a:ext>
            </a:extLst>
          </p:cNvPr>
          <p:cNvSpPr/>
          <p:nvPr/>
        </p:nvSpPr>
        <p:spPr>
          <a:xfrm>
            <a:off x="461896" y="6481014"/>
            <a:ext cx="3991524" cy="2154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spcBef>
                <a:spcPts val="600"/>
              </a:spcBef>
              <a:defRPr sz="1100" spc="100">
                <a:solidFill>
                  <a:srgbClr val="A19688"/>
                </a:solidFill>
              </a:defRPr>
            </a:lvl1pPr>
          </a:lstStyle>
          <a:p>
            <a:pPr algn="l"/>
            <a:r>
              <a:rPr sz="800" dirty="0">
                <a:solidFill>
                  <a:srgbClr val="C6C2BA"/>
                </a:solidFill>
              </a:rPr>
              <a:t>FECHA, LUGAR, AUTORES O PIE DE PÁGINA.</a:t>
            </a:r>
          </a:p>
        </p:txBody>
      </p:sp>
    </p:spTree>
    <p:extLst>
      <p:ext uri="{BB962C8B-B14F-4D97-AF65-F5344CB8AC3E}">
        <p14:creationId xmlns:p14="http://schemas.microsoft.com/office/powerpoint/2010/main" val="2829673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86939643-8BC1-2A4A-AC93-FEFB5CD6D50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Shape 1299">
            <a:extLst>
              <a:ext uri="{FF2B5EF4-FFF2-40B4-BE49-F238E27FC236}">
                <a16:creationId xmlns="" xmlns:a16="http://schemas.microsoft.com/office/drawing/2014/main" id="{14E94C0C-86F8-BE43-8640-98D8D3F8AD5B}"/>
              </a:ext>
            </a:extLst>
          </p:cNvPr>
          <p:cNvSpPr/>
          <p:nvPr/>
        </p:nvSpPr>
        <p:spPr>
          <a:xfrm>
            <a:off x="473928" y="3495575"/>
            <a:ext cx="3823764"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i="1" spc="70">
                <a:solidFill>
                  <a:srgbClr val="FFFFFF"/>
                </a:solidFill>
              </a:defRPr>
            </a:lvl1pPr>
          </a:lstStyle>
          <a:p>
            <a:r>
              <a:rPr dirty="0">
                <a:solidFill>
                  <a:srgbClr val="C6C2BA"/>
                </a:solidFill>
              </a:rPr>
              <a:t>SEPARADOR INTERIOR </a:t>
            </a:r>
            <a:r>
              <a:rPr lang="es-ES" dirty="0">
                <a:solidFill>
                  <a:srgbClr val="C6C2BA"/>
                </a:solidFill>
              </a:rPr>
              <a:t>2</a:t>
            </a:r>
            <a:endParaRPr dirty="0">
              <a:solidFill>
                <a:srgbClr val="C6C2BA"/>
              </a:solidFill>
            </a:endParaRPr>
          </a:p>
        </p:txBody>
      </p:sp>
      <p:sp>
        <p:nvSpPr>
          <p:cNvPr id="5" name="Shape 1300">
            <a:extLst>
              <a:ext uri="{FF2B5EF4-FFF2-40B4-BE49-F238E27FC236}">
                <a16:creationId xmlns="" xmlns:a16="http://schemas.microsoft.com/office/drawing/2014/main" id="{D77C2C63-DB0F-E740-950E-4D518E5DD68D}"/>
              </a:ext>
            </a:extLst>
          </p:cNvPr>
          <p:cNvSpPr/>
          <p:nvPr/>
        </p:nvSpPr>
        <p:spPr>
          <a:xfrm>
            <a:off x="461896" y="3019027"/>
            <a:ext cx="6517808" cy="6385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70000"/>
              </a:lnSpc>
              <a:defRPr sz="4800" b="1" spc="70">
                <a:solidFill>
                  <a:srgbClr val="A19688"/>
                </a:solidFill>
                <a:latin typeface="Rockwell"/>
                <a:ea typeface="Rockwell"/>
                <a:cs typeface="Rockwell"/>
                <a:sym typeface="Rockwell"/>
              </a:defRPr>
            </a:pPr>
            <a:r>
              <a:rPr sz="4000" dirty="0">
                <a:solidFill>
                  <a:srgbClr val="C7C2BA"/>
                </a:solidFill>
              </a:rPr>
              <a:t>PORTADILLA</a:t>
            </a:r>
            <a:r>
              <a:rPr sz="4800" dirty="0">
                <a:solidFill>
                  <a:srgbClr val="A028B4"/>
                </a:solidFill>
                <a:latin typeface="+mj-lt"/>
                <a:ea typeface="+mj-ea"/>
                <a:cs typeface="+mj-cs"/>
                <a:sym typeface="Calibri"/>
              </a:rPr>
              <a:t> </a:t>
            </a:r>
          </a:p>
        </p:txBody>
      </p:sp>
      <p:sp>
        <p:nvSpPr>
          <p:cNvPr id="6" name="Shape 1254">
            <a:extLst>
              <a:ext uri="{FF2B5EF4-FFF2-40B4-BE49-F238E27FC236}">
                <a16:creationId xmlns="" xmlns:a16="http://schemas.microsoft.com/office/drawing/2014/main" id="{ED49CB33-38BA-4A49-954B-9ADA60FA32E6}"/>
              </a:ext>
            </a:extLst>
          </p:cNvPr>
          <p:cNvSpPr/>
          <p:nvPr/>
        </p:nvSpPr>
        <p:spPr>
          <a:xfrm>
            <a:off x="461896" y="6481014"/>
            <a:ext cx="3991524" cy="2154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spcBef>
                <a:spcPts val="600"/>
              </a:spcBef>
              <a:defRPr sz="1100" spc="100">
                <a:solidFill>
                  <a:srgbClr val="A19688"/>
                </a:solidFill>
              </a:defRPr>
            </a:lvl1pPr>
          </a:lstStyle>
          <a:p>
            <a:pPr algn="l"/>
            <a:r>
              <a:rPr sz="800" dirty="0">
                <a:solidFill>
                  <a:srgbClr val="C6C2BA"/>
                </a:solidFill>
              </a:rPr>
              <a:t>FECHA, LUGAR, AUTORES O PIE DE PÁGINA.</a:t>
            </a:r>
          </a:p>
        </p:txBody>
      </p:sp>
    </p:spTree>
    <p:extLst>
      <p:ext uri="{BB962C8B-B14F-4D97-AF65-F5344CB8AC3E}">
        <p14:creationId xmlns:p14="http://schemas.microsoft.com/office/powerpoint/2010/main" val="1125165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64BCC97B-FB90-1D42-A556-63F8E2C7BCC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Shape 1254">
            <a:extLst>
              <a:ext uri="{FF2B5EF4-FFF2-40B4-BE49-F238E27FC236}">
                <a16:creationId xmlns="" xmlns:a16="http://schemas.microsoft.com/office/drawing/2014/main" id="{8673DD64-6E9A-954D-8A29-5A0FD933D6CE}"/>
              </a:ext>
            </a:extLst>
          </p:cNvPr>
          <p:cNvSpPr/>
          <p:nvPr/>
        </p:nvSpPr>
        <p:spPr>
          <a:xfrm>
            <a:off x="461896" y="6481014"/>
            <a:ext cx="3991524" cy="2154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spcBef>
                <a:spcPts val="600"/>
              </a:spcBef>
              <a:defRPr sz="1100" spc="100">
                <a:solidFill>
                  <a:srgbClr val="A19688"/>
                </a:solidFill>
              </a:defRPr>
            </a:lvl1pPr>
          </a:lstStyle>
          <a:p>
            <a:pPr algn="l"/>
            <a:r>
              <a:rPr sz="800" dirty="0">
                <a:solidFill>
                  <a:srgbClr val="C6C2BA"/>
                </a:solidFill>
              </a:rPr>
              <a:t>FECHA, LUGAR, AUTORES O PIE DE PÁGINA.</a:t>
            </a:r>
          </a:p>
        </p:txBody>
      </p:sp>
      <p:sp>
        <p:nvSpPr>
          <p:cNvPr id="8" name="Shape 1299">
            <a:extLst>
              <a:ext uri="{FF2B5EF4-FFF2-40B4-BE49-F238E27FC236}">
                <a16:creationId xmlns="" xmlns:a16="http://schemas.microsoft.com/office/drawing/2014/main" id="{FCE7DB74-046D-0E4B-BBFC-20B941BE2DD3}"/>
              </a:ext>
            </a:extLst>
          </p:cNvPr>
          <p:cNvSpPr/>
          <p:nvPr/>
        </p:nvSpPr>
        <p:spPr>
          <a:xfrm>
            <a:off x="473928" y="3495575"/>
            <a:ext cx="3823764"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i="1" spc="70">
                <a:solidFill>
                  <a:srgbClr val="FFFFFF"/>
                </a:solidFill>
              </a:defRPr>
            </a:lvl1pPr>
          </a:lstStyle>
          <a:p>
            <a:r>
              <a:rPr dirty="0">
                <a:solidFill>
                  <a:srgbClr val="C6C2BA"/>
                </a:solidFill>
              </a:rPr>
              <a:t>SEPARADOR INTERIOR </a:t>
            </a:r>
            <a:r>
              <a:rPr lang="es-ES" dirty="0">
                <a:solidFill>
                  <a:srgbClr val="C6C2BA"/>
                </a:solidFill>
              </a:rPr>
              <a:t>3</a:t>
            </a:r>
            <a:endParaRPr dirty="0">
              <a:solidFill>
                <a:srgbClr val="C6C2BA"/>
              </a:solidFill>
            </a:endParaRPr>
          </a:p>
        </p:txBody>
      </p:sp>
      <p:sp>
        <p:nvSpPr>
          <p:cNvPr id="9" name="Shape 1300">
            <a:extLst>
              <a:ext uri="{FF2B5EF4-FFF2-40B4-BE49-F238E27FC236}">
                <a16:creationId xmlns="" xmlns:a16="http://schemas.microsoft.com/office/drawing/2014/main" id="{E734EFB5-020D-0E4E-8262-C2B99C38556A}"/>
              </a:ext>
            </a:extLst>
          </p:cNvPr>
          <p:cNvSpPr/>
          <p:nvPr/>
        </p:nvSpPr>
        <p:spPr>
          <a:xfrm>
            <a:off x="461896" y="3019027"/>
            <a:ext cx="6517808" cy="6385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70000"/>
              </a:lnSpc>
              <a:defRPr sz="4800" b="1" spc="70">
                <a:solidFill>
                  <a:srgbClr val="A19688"/>
                </a:solidFill>
                <a:latin typeface="Rockwell"/>
                <a:ea typeface="Rockwell"/>
                <a:cs typeface="Rockwell"/>
                <a:sym typeface="Rockwell"/>
              </a:defRPr>
            </a:pPr>
            <a:r>
              <a:rPr sz="4000" dirty="0">
                <a:solidFill>
                  <a:srgbClr val="6392B4"/>
                </a:solidFill>
              </a:rPr>
              <a:t>PORTADILLA</a:t>
            </a:r>
            <a:r>
              <a:rPr sz="4800" dirty="0">
                <a:solidFill>
                  <a:srgbClr val="A028B4"/>
                </a:solidFill>
                <a:latin typeface="+mj-lt"/>
                <a:ea typeface="+mj-ea"/>
                <a:cs typeface="+mj-cs"/>
                <a:sym typeface="Calibri"/>
              </a:rPr>
              <a:t> </a:t>
            </a:r>
          </a:p>
        </p:txBody>
      </p:sp>
    </p:spTree>
    <p:extLst>
      <p:ext uri="{BB962C8B-B14F-4D97-AF65-F5344CB8AC3E}">
        <p14:creationId xmlns:p14="http://schemas.microsoft.com/office/powerpoint/2010/main" val="2252329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78D047A8-8A01-BB4A-B2F2-5F970D99B8D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Shape 1304">
            <a:extLst>
              <a:ext uri="{FF2B5EF4-FFF2-40B4-BE49-F238E27FC236}">
                <a16:creationId xmlns="" xmlns:a16="http://schemas.microsoft.com/office/drawing/2014/main" id="{64AF6143-4928-F741-ADB6-564024EBD155}"/>
              </a:ext>
            </a:extLst>
          </p:cNvPr>
          <p:cNvSpPr/>
          <p:nvPr/>
        </p:nvSpPr>
        <p:spPr>
          <a:xfrm>
            <a:off x="1948268" y="2480902"/>
            <a:ext cx="9110816" cy="707886"/>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3200" b="1">
                <a:solidFill>
                  <a:srgbClr val="A19688"/>
                </a:solidFill>
                <a:latin typeface="Rockwell"/>
                <a:ea typeface="Rockwell"/>
                <a:cs typeface="Rockwell"/>
                <a:sym typeface="Rockwell"/>
              </a:defRPr>
            </a:lvl1pPr>
          </a:lstStyle>
          <a:p>
            <a:r>
              <a:rPr sz="4000" dirty="0">
                <a:solidFill>
                  <a:schemeClr val="bg1"/>
                </a:solidFill>
              </a:rPr>
              <a:t>TÍTULO PRESENTACIÓN</a:t>
            </a:r>
          </a:p>
        </p:txBody>
      </p:sp>
      <p:sp>
        <p:nvSpPr>
          <p:cNvPr id="5" name="Shape 1305">
            <a:extLst>
              <a:ext uri="{FF2B5EF4-FFF2-40B4-BE49-F238E27FC236}">
                <a16:creationId xmlns="" xmlns:a16="http://schemas.microsoft.com/office/drawing/2014/main" id="{6379C38B-939E-A041-8BE2-7999CFE94764}"/>
              </a:ext>
            </a:extLst>
          </p:cNvPr>
          <p:cNvSpPr/>
          <p:nvPr/>
        </p:nvSpPr>
        <p:spPr>
          <a:xfrm>
            <a:off x="1948268" y="3188788"/>
            <a:ext cx="480089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pc="69"/>
            </a:lvl1pPr>
          </a:lstStyle>
          <a:p>
            <a:r>
              <a:rPr dirty="0" err="1">
                <a:solidFill>
                  <a:schemeClr val="bg1"/>
                </a:solidFill>
              </a:rPr>
              <a:t>Vivamus</a:t>
            </a:r>
            <a:r>
              <a:rPr dirty="0">
                <a:solidFill>
                  <a:schemeClr val="bg1"/>
                </a:solidFill>
              </a:rPr>
              <a:t> </a:t>
            </a:r>
            <a:r>
              <a:rPr dirty="0" err="1">
                <a:solidFill>
                  <a:schemeClr val="bg1"/>
                </a:solidFill>
              </a:rPr>
              <a:t>sagittis</a:t>
            </a:r>
            <a:r>
              <a:rPr dirty="0">
                <a:solidFill>
                  <a:schemeClr val="bg1"/>
                </a:solidFill>
              </a:rPr>
              <a:t> </a:t>
            </a:r>
            <a:r>
              <a:rPr dirty="0" err="1">
                <a:solidFill>
                  <a:schemeClr val="bg1"/>
                </a:solidFill>
              </a:rPr>
              <a:t>lacus</a:t>
            </a:r>
            <a:r>
              <a:rPr dirty="0">
                <a:solidFill>
                  <a:schemeClr val="bg1"/>
                </a:solidFill>
              </a:rPr>
              <a:t> vel </a:t>
            </a:r>
            <a:r>
              <a:rPr dirty="0" err="1">
                <a:solidFill>
                  <a:schemeClr val="bg1"/>
                </a:solidFill>
              </a:rPr>
              <a:t>augue</a:t>
            </a:r>
            <a:r>
              <a:rPr dirty="0">
                <a:solidFill>
                  <a:schemeClr val="bg1"/>
                </a:solidFill>
              </a:rPr>
              <a:t> </a:t>
            </a:r>
            <a:r>
              <a:rPr dirty="0" err="1">
                <a:solidFill>
                  <a:schemeClr val="bg1"/>
                </a:solidFill>
              </a:rPr>
              <a:t>auctor</a:t>
            </a:r>
            <a:r>
              <a:rPr dirty="0">
                <a:solidFill>
                  <a:schemeClr val="bg1"/>
                </a:solidFill>
              </a:rPr>
              <a:t>.</a:t>
            </a:r>
          </a:p>
        </p:txBody>
      </p:sp>
      <p:sp>
        <p:nvSpPr>
          <p:cNvPr id="6" name="Shape 1303">
            <a:extLst>
              <a:ext uri="{FF2B5EF4-FFF2-40B4-BE49-F238E27FC236}">
                <a16:creationId xmlns="" xmlns:a16="http://schemas.microsoft.com/office/drawing/2014/main" id="{014E9C5F-FFBD-C245-8E67-ED0F0B8F50A1}"/>
              </a:ext>
            </a:extLst>
          </p:cNvPr>
          <p:cNvSpPr/>
          <p:nvPr/>
        </p:nvSpPr>
        <p:spPr>
          <a:xfrm>
            <a:off x="2295121" y="3799842"/>
            <a:ext cx="6524026" cy="150239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lnSpc>
                <a:spcPct val="110000"/>
              </a:lnSpc>
              <a:defRPr sz="1400" spc="20"/>
            </a:pPr>
            <a:r>
              <a:rPr sz="1400" dirty="0">
                <a:solidFill>
                  <a:schemeClr val="bg1"/>
                </a:solidFill>
              </a:rPr>
              <a:t>Donec non dignissim urna. Praesent volutpat nisl non urna porta id bibendum sem volutpat. Phasellus congue velit et urna tempor in eleifend tellus viverra. Praesent imperdiet, nisl aliquet gravida congue, dui ante venenatis risus, quis fringilla nulla magna vel ligula. Nam feugiat ipsum dolor. Cras consectetur sem in nisl porta eget tempus mi tempus. Donec non dignissim urna. Praesent volutpat nisl non urna porta id bibendum sem.</a:t>
            </a:r>
          </a:p>
        </p:txBody>
      </p:sp>
      <p:sp>
        <p:nvSpPr>
          <p:cNvPr id="7" name="Elipse 6">
            <a:extLst>
              <a:ext uri="{FF2B5EF4-FFF2-40B4-BE49-F238E27FC236}">
                <a16:creationId xmlns="" xmlns:a16="http://schemas.microsoft.com/office/drawing/2014/main" id="{0575B2DD-45F2-E441-90E2-CF92DB818D40}"/>
              </a:ext>
            </a:extLst>
          </p:cNvPr>
          <p:cNvSpPr/>
          <p:nvPr/>
        </p:nvSpPr>
        <p:spPr>
          <a:xfrm>
            <a:off x="2030427" y="3912338"/>
            <a:ext cx="130629" cy="130629"/>
          </a:xfrm>
          <a:prstGeom prst="ellipse">
            <a:avLst/>
          </a:prstGeom>
          <a:solidFill>
            <a:srgbClr val="639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E8027F"/>
              </a:solidFill>
            </a:endParaRPr>
          </a:p>
        </p:txBody>
      </p:sp>
      <p:sp>
        <p:nvSpPr>
          <p:cNvPr id="8" name="Shape 1254">
            <a:extLst>
              <a:ext uri="{FF2B5EF4-FFF2-40B4-BE49-F238E27FC236}">
                <a16:creationId xmlns="" xmlns:a16="http://schemas.microsoft.com/office/drawing/2014/main" id="{E0A52178-E273-A04C-B378-D47286C408A2}"/>
              </a:ext>
            </a:extLst>
          </p:cNvPr>
          <p:cNvSpPr/>
          <p:nvPr/>
        </p:nvSpPr>
        <p:spPr>
          <a:xfrm>
            <a:off x="461896" y="6481014"/>
            <a:ext cx="3991524" cy="2154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spcBef>
                <a:spcPts val="600"/>
              </a:spcBef>
              <a:defRPr sz="1100" spc="100">
                <a:solidFill>
                  <a:srgbClr val="A19688"/>
                </a:solidFill>
              </a:defRPr>
            </a:lvl1pPr>
          </a:lstStyle>
          <a:p>
            <a:pPr algn="l"/>
            <a:r>
              <a:rPr sz="800" dirty="0">
                <a:solidFill>
                  <a:srgbClr val="C6C2BA"/>
                </a:solidFill>
              </a:rPr>
              <a:t>FECHA, LUGAR, AUTORES O PIE DE PÁGINA.</a:t>
            </a:r>
          </a:p>
        </p:txBody>
      </p:sp>
    </p:spTree>
    <p:extLst>
      <p:ext uri="{BB962C8B-B14F-4D97-AF65-F5344CB8AC3E}">
        <p14:creationId xmlns:p14="http://schemas.microsoft.com/office/powerpoint/2010/main" val="3247292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A13C2DCC-A1EF-C445-AC32-DEBF2B60188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Shape 1304">
            <a:extLst>
              <a:ext uri="{FF2B5EF4-FFF2-40B4-BE49-F238E27FC236}">
                <a16:creationId xmlns="" xmlns:a16="http://schemas.microsoft.com/office/drawing/2014/main" id="{A8D85872-3C16-6348-82DD-AAF8E3F822E5}"/>
              </a:ext>
            </a:extLst>
          </p:cNvPr>
          <p:cNvSpPr/>
          <p:nvPr/>
        </p:nvSpPr>
        <p:spPr>
          <a:xfrm>
            <a:off x="1967518" y="1793449"/>
            <a:ext cx="7065448" cy="707886"/>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3200" b="1">
                <a:solidFill>
                  <a:srgbClr val="A19688"/>
                </a:solidFill>
                <a:latin typeface="Rockwell"/>
                <a:ea typeface="Rockwell"/>
                <a:cs typeface="Rockwell"/>
                <a:sym typeface="Rockwell"/>
              </a:defRPr>
            </a:lvl1pPr>
          </a:lstStyle>
          <a:p>
            <a:r>
              <a:rPr sz="4000" dirty="0">
                <a:solidFill>
                  <a:schemeClr val="bg1"/>
                </a:solidFill>
              </a:rPr>
              <a:t>TÍTULO PRESENTACIÓN</a:t>
            </a:r>
          </a:p>
        </p:txBody>
      </p:sp>
      <p:sp>
        <p:nvSpPr>
          <p:cNvPr id="5" name="Shape 1305">
            <a:extLst>
              <a:ext uri="{FF2B5EF4-FFF2-40B4-BE49-F238E27FC236}">
                <a16:creationId xmlns="" xmlns:a16="http://schemas.microsoft.com/office/drawing/2014/main" id="{600ABD98-48C1-F841-B1D8-996C32850F63}"/>
              </a:ext>
            </a:extLst>
          </p:cNvPr>
          <p:cNvSpPr/>
          <p:nvPr/>
        </p:nvSpPr>
        <p:spPr>
          <a:xfrm>
            <a:off x="1967518" y="2478578"/>
            <a:ext cx="480089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pc="69"/>
            </a:lvl1pPr>
          </a:lstStyle>
          <a:p>
            <a:r>
              <a:rPr dirty="0" err="1">
                <a:solidFill>
                  <a:schemeClr val="bg1"/>
                </a:solidFill>
              </a:rPr>
              <a:t>Vivamus</a:t>
            </a:r>
            <a:r>
              <a:rPr dirty="0">
                <a:solidFill>
                  <a:schemeClr val="bg1"/>
                </a:solidFill>
              </a:rPr>
              <a:t> </a:t>
            </a:r>
            <a:r>
              <a:rPr dirty="0" err="1">
                <a:solidFill>
                  <a:schemeClr val="bg1"/>
                </a:solidFill>
              </a:rPr>
              <a:t>sagittis</a:t>
            </a:r>
            <a:r>
              <a:rPr dirty="0">
                <a:solidFill>
                  <a:schemeClr val="bg1"/>
                </a:solidFill>
              </a:rPr>
              <a:t> </a:t>
            </a:r>
            <a:r>
              <a:rPr dirty="0" err="1">
                <a:solidFill>
                  <a:schemeClr val="bg1"/>
                </a:solidFill>
              </a:rPr>
              <a:t>lacus</a:t>
            </a:r>
            <a:r>
              <a:rPr dirty="0">
                <a:solidFill>
                  <a:schemeClr val="bg1"/>
                </a:solidFill>
              </a:rPr>
              <a:t> vel </a:t>
            </a:r>
            <a:r>
              <a:rPr dirty="0" err="1">
                <a:solidFill>
                  <a:schemeClr val="bg1"/>
                </a:solidFill>
              </a:rPr>
              <a:t>augue</a:t>
            </a:r>
            <a:r>
              <a:rPr dirty="0">
                <a:solidFill>
                  <a:schemeClr val="bg1"/>
                </a:solidFill>
              </a:rPr>
              <a:t> </a:t>
            </a:r>
            <a:r>
              <a:rPr dirty="0" err="1">
                <a:solidFill>
                  <a:schemeClr val="bg1"/>
                </a:solidFill>
              </a:rPr>
              <a:t>auctor</a:t>
            </a:r>
            <a:r>
              <a:rPr dirty="0">
                <a:solidFill>
                  <a:schemeClr val="bg1"/>
                </a:solidFill>
              </a:rPr>
              <a:t>.</a:t>
            </a:r>
          </a:p>
        </p:txBody>
      </p:sp>
      <p:sp>
        <p:nvSpPr>
          <p:cNvPr id="7" name="Shape 1313">
            <a:extLst>
              <a:ext uri="{FF2B5EF4-FFF2-40B4-BE49-F238E27FC236}">
                <a16:creationId xmlns="" xmlns:a16="http://schemas.microsoft.com/office/drawing/2014/main" id="{8D76791D-C28B-754D-92D8-20C002D8C7E8}"/>
              </a:ext>
            </a:extLst>
          </p:cNvPr>
          <p:cNvSpPr/>
          <p:nvPr/>
        </p:nvSpPr>
        <p:spPr>
          <a:xfrm>
            <a:off x="2281027" y="3662577"/>
            <a:ext cx="5939865" cy="1569660"/>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lgn="ctr">
              <a:defRPr spc="20">
                <a:solidFill>
                  <a:srgbClr val="A19688"/>
                </a:solidFill>
              </a:defRPr>
            </a:lvl1pPr>
          </a:lstStyle>
          <a:p>
            <a:r>
              <a:rPr sz="1600" dirty="0">
                <a:solidFill>
                  <a:schemeClr val="bg1"/>
                </a:solidFill>
              </a:rPr>
              <a:t>Nuestro compromiso con la libertad se traduce en una formación que promueve la autonomía de las personas para adoptar sus propias decisiones en forma responsable, asumiendo las consecuencias de sus acciones y juicios, para responder, con pleno respeto a las ideas divergentes, de manera racional y éticamente fundada</a:t>
            </a:r>
          </a:p>
        </p:txBody>
      </p:sp>
      <p:sp>
        <p:nvSpPr>
          <p:cNvPr id="8" name="Shape 1314">
            <a:extLst>
              <a:ext uri="{FF2B5EF4-FFF2-40B4-BE49-F238E27FC236}">
                <a16:creationId xmlns="" xmlns:a16="http://schemas.microsoft.com/office/drawing/2014/main" id="{FD4DD149-AB26-C24C-BD19-A64DB5A5BD9A}"/>
              </a:ext>
            </a:extLst>
          </p:cNvPr>
          <p:cNvSpPr/>
          <p:nvPr/>
        </p:nvSpPr>
        <p:spPr>
          <a:xfrm>
            <a:off x="5710724" y="4723435"/>
            <a:ext cx="501959" cy="120904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lgn="ctr">
              <a:defRPr sz="7200" b="1">
                <a:solidFill>
                  <a:srgbClr val="A19688"/>
                </a:solidFill>
              </a:defRPr>
            </a:lvl1pPr>
          </a:lstStyle>
          <a:p>
            <a:r>
              <a:rPr dirty="0">
                <a:solidFill>
                  <a:schemeClr val="bg1"/>
                </a:solidFill>
              </a:rPr>
              <a:t>”</a:t>
            </a:r>
          </a:p>
        </p:txBody>
      </p:sp>
      <p:sp>
        <p:nvSpPr>
          <p:cNvPr id="9" name="Shape 1315">
            <a:extLst>
              <a:ext uri="{FF2B5EF4-FFF2-40B4-BE49-F238E27FC236}">
                <a16:creationId xmlns="" xmlns:a16="http://schemas.microsoft.com/office/drawing/2014/main" id="{E879AE22-832F-BD4F-A1A6-F1F030A9B473}"/>
              </a:ext>
            </a:extLst>
          </p:cNvPr>
          <p:cNvSpPr/>
          <p:nvPr/>
        </p:nvSpPr>
        <p:spPr>
          <a:xfrm>
            <a:off x="1967518" y="3330755"/>
            <a:ext cx="501958" cy="120904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lgn="ctr">
              <a:defRPr sz="7200" b="1">
                <a:solidFill>
                  <a:srgbClr val="A19688"/>
                </a:solidFill>
              </a:defRPr>
            </a:lvl1pPr>
          </a:lstStyle>
          <a:p>
            <a:r>
              <a:rPr dirty="0">
                <a:solidFill>
                  <a:schemeClr val="bg1"/>
                </a:solidFill>
              </a:rPr>
              <a:t>“</a:t>
            </a:r>
          </a:p>
        </p:txBody>
      </p:sp>
      <p:sp>
        <p:nvSpPr>
          <p:cNvPr id="10" name="Shape 1254">
            <a:extLst>
              <a:ext uri="{FF2B5EF4-FFF2-40B4-BE49-F238E27FC236}">
                <a16:creationId xmlns="" xmlns:a16="http://schemas.microsoft.com/office/drawing/2014/main" id="{D7E0E3C6-7E43-C14D-8014-641E76D7D917}"/>
              </a:ext>
            </a:extLst>
          </p:cNvPr>
          <p:cNvSpPr/>
          <p:nvPr/>
        </p:nvSpPr>
        <p:spPr>
          <a:xfrm>
            <a:off x="461896" y="6481014"/>
            <a:ext cx="3991524" cy="2154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spcBef>
                <a:spcPts val="600"/>
              </a:spcBef>
              <a:defRPr sz="1100" spc="100">
                <a:solidFill>
                  <a:srgbClr val="A19688"/>
                </a:solidFill>
              </a:defRPr>
            </a:lvl1pPr>
          </a:lstStyle>
          <a:p>
            <a:pPr algn="l"/>
            <a:r>
              <a:rPr sz="800" dirty="0">
                <a:solidFill>
                  <a:srgbClr val="C6C2BA"/>
                </a:solidFill>
              </a:rPr>
              <a:t>FECHA, LUGAR, AUTORES O PIE DE PÁGINA.</a:t>
            </a:r>
          </a:p>
        </p:txBody>
      </p:sp>
    </p:spTree>
    <p:extLst>
      <p:ext uri="{BB962C8B-B14F-4D97-AF65-F5344CB8AC3E}">
        <p14:creationId xmlns:p14="http://schemas.microsoft.com/office/powerpoint/2010/main" val="313644473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902</Words>
  <Application>Microsoft Macintosh PowerPoint</Application>
  <PresentationFormat>Panorámica</PresentationFormat>
  <Paragraphs>85</Paragraphs>
  <Slides>20</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20</vt:i4>
      </vt:variant>
    </vt:vector>
  </HeadingPairs>
  <TitlesOfParts>
    <vt:vector size="25" baseType="lpstr">
      <vt:lpstr>Calibri</vt:lpstr>
      <vt:lpstr>Calibri Light</vt:lpstr>
      <vt:lpstr>Rockwell</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Sim043 Spa</dc:creator>
  <cp:lastModifiedBy>Usuario de Microsoft Office</cp:lastModifiedBy>
  <cp:revision>14</cp:revision>
  <dcterms:created xsi:type="dcterms:W3CDTF">2020-05-13T16:47:15Z</dcterms:created>
  <dcterms:modified xsi:type="dcterms:W3CDTF">2020-09-24T14:39:23Z</dcterms:modified>
</cp:coreProperties>
</file>