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18"/>
  </p:notesMasterIdLst>
  <p:sldIdLst>
    <p:sldId id="265" r:id="rId2"/>
    <p:sldId id="262" r:id="rId3"/>
    <p:sldId id="269" r:id="rId4"/>
    <p:sldId id="271" r:id="rId5"/>
    <p:sldId id="274" r:id="rId6"/>
    <p:sldId id="275" r:id="rId7"/>
    <p:sldId id="276" r:id="rId8"/>
    <p:sldId id="277" r:id="rId9"/>
    <p:sldId id="278" r:id="rId10"/>
    <p:sldId id="285" r:id="rId11"/>
    <p:sldId id="282" r:id="rId12"/>
    <p:sldId id="283" r:id="rId13"/>
    <p:sldId id="284" r:id="rId14"/>
    <p:sldId id="279" r:id="rId15"/>
    <p:sldId id="280" r:id="rId16"/>
    <p:sldId id="281"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2D"/>
    <a:srgbClr val="B9B1A8"/>
    <a:srgbClr val="EF3644"/>
    <a:srgbClr val="EF33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24"/>
    <p:restoredTop sz="86207"/>
  </p:normalViewPr>
  <p:slideViewPr>
    <p:cSldViewPr snapToGrid="0" snapToObjects="1">
      <p:cViewPr varScale="1">
        <p:scale>
          <a:sx n="99" d="100"/>
          <a:sy n="99" d="100"/>
        </p:scale>
        <p:origin x="18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barChart>
        <c:barDir val="col"/>
        <c:grouping val="clustered"/>
        <c:varyColors val="0"/>
        <c:ser>
          <c:idx val="0"/>
          <c:order val="0"/>
          <c:tx>
            <c:strRef>
              <c:f>Hoja1!$B$1</c:f>
              <c:strCache>
                <c:ptCount val="1"/>
                <c:pt idx="0">
                  <c:v>Serie 1</c:v>
                </c:pt>
              </c:strCache>
            </c:strRef>
          </c:tx>
          <c:spPr>
            <a:solidFill>
              <a:srgbClr val="EF3340"/>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579F-4E47-87CD-D18B977980B0}"/>
            </c:ext>
          </c:extLst>
        </c:ser>
        <c:ser>
          <c:idx val="1"/>
          <c:order val="1"/>
          <c:tx>
            <c:strRef>
              <c:f>Hoja1!$C$1</c:f>
              <c:strCache>
                <c:ptCount val="1"/>
                <c:pt idx="0">
                  <c:v>Serie 2</c:v>
                </c:pt>
              </c:strCache>
            </c:strRef>
          </c:tx>
          <c:spPr>
            <a:solidFill>
              <a:srgbClr val="000000"/>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579F-4E47-87CD-D18B977980B0}"/>
            </c:ext>
          </c:extLst>
        </c:ser>
        <c:ser>
          <c:idx val="2"/>
          <c:order val="2"/>
          <c:tx>
            <c:strRef>
              <c:f>Hoja1!$D$1</c:f>
              <c:strCache>
                <c:ptCount val="1"/>
                <c:pt idx="0">
                  <c:v>Serie 3</c:v>
                </c:pt>
              </c:strCache>
            </c:strRef>
          </c:tx>
          <c:spPr>
            <a:solidFill>
              <a:schemeClr val="accent3"/>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579F-4E47-87CD-D18B977980B0}"/>
            </c:ext>
          </c:extLst>
        </c:ser>
        <c:dLbls>
          <c:showLegendKey val="0"/>
          <c:showVal val="0"/>
          <c:showCatName val="0"/>
          <c:showSerName val="0"/>
          <c:showPercent val="0"/>
          <c:showBubbleSize val="0"/>
        </c:dLbls>
        <c:gapWidth val="219"/>
        <c:overlap val="-27"/>
        <c:axId val="-2093641344"/>
        <c:axId val="-2093639392"/>
      </c:barChart>
      <c:catAx>
        <c:axId val="-209364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_tradnl"/>
          </a:p>
        </c:txPr>
        <c:crossAx val="-2093639392"/>
        <c:crosses val="autoZero"/>
        <c:auto val="1"/>
        <c:lblAlgn val="ctr"/>
        <c:lblOffset val="100"/>
        <c:noMultiLvlLbl val="0"/>
      </c:catAx>
      <c:valAx>
        <c:axId val="-209363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_tradnl"/>
          </a:p>
        </c:txPr>
        <c:crossAx val="-209364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_trad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LOREM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pieChart>
        <c:varyColors val="1"/>
        <c:ser>
          <c:idx val="0"/>
          <c:order val="0"/>
          <c:tx>
            <c:strRef>
              <c:f>Hoja1!$B$1</c:f>
              <c:strCache>
                <c:ptCount val="1"/>
                <c:pt idx="0">
                  <c:v>Ventas</c:v>
                </c:pt>
              </c:strCache>
            </c:strRef>
          </c:tx>
          <c:dPt>
            <c:idx val="0"/>
            <c:bubble3D val="0"/>
            <c:spPr>
              <a:solidFill>
                <a:srgbClr val="EF3340"/>
              </a:solidFill>
              <a:ln w="19050">
                <a:solidFill>
                  <a:schemeClr val="lt1"/>
                </a:solidFill>
              </a:ln>
              <a:effectLst/>
            </c:spPr>
            <c:extLst xmlns:c16r2="http://schemas.microsoft.com/office/drawing/2015/06/chart">
              <c:ext xmlns:c16="http://schemas.microsoft.com/office/drawing/2014/chart" uri="{C3380CC4-5D6E-409C-BE32-E72D297353CC}">
                <c16:uniqueId val="{00000002-8EF1-B94C-AA1E-CC063437E645}"/>
              </c:ext>
            </c:extLst>
          </c:dPt>
          <c:dPt>
            <c:idx val="1"/>
            <c:bubble3D val="0"/>
            <c:spPr>
              <a:solidFill>
                <a:srgbClr val="000000"/>
              </a:solidFill>
              <a:ln w="19050">
                <a:solidFill>
                  <a:schemeClr val="lt1"/>
                </a:solidFill>
              </a:ln>
              <a:effectLst/>
            </c:spPr>
            <c:extLst xmlns:c16r2="http://schemas.microsoft.com/office/drawing/2015/06/chart">
              <c:ext xmlns:c16="http://schemas.microsoft.com/office/drawing/2014/chart" uri="{C3380CC4-5D6E-409C-BE32-E72D297353CC}">
                <c16:uniqueId val="{00000003-8EF1-B94C-AA1E-CC063437E64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5A5-B848-BF19-4C9E0FF864F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5A5-B848-BF19-4C9E0FF864FC}"/>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8.200000000000001</c:v>
                </c:pt>
                <c:pt idx="1">
                  <c:v>3.2</c:v>
                </c:pt>
                <c:pt idx="2">
                  <c:v>1.4</c:v>
                </c:pt>
                <c:pt idx="3">
                  <c:v>1.2</c:v>
                </c:pt>
              </c:numCache>
            </c:numRef>
          </c:val>
          <c:extLst xmlns:c16r2="http://schemas.microsoft.com/office/drawing/2015/06/chart">
            <c:ext xmlns:c16="http://schemas.microsoft.com/office/drawing/2014/chart" uri="{C3380CC4-5D6E-409C-BE32-E72D297353CC}">
              <c16:uniqueId val="{00000000-8EF1-B94C-AA1E-CC063437E64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_trad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3B060-E2B3-6E4C-BA59-0A9C31981F9A}" type="datetimeFigureOut">
              <a:rPr lang="es-CL" smtClean="0"/>
              <a:t>24-09-20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8F149-4035-AC4A-84F1-E592933141A6}" type="slidenum">
              <a:rPr lang="es-CL" smtClean="0"/>
              <a:t>‹Nr.›</a:t>
            </a:fld>
            <a:endParaRPr lang="es-CL"/>
          </a:p>
        </p:txBody>
      </p:sp>
    </p:spTree>
    <p:extLst>
      <p:ext uri="{BB962C8B-B14F-4D97-AF65-F5344CB8AC3E}">
        <p14:creationId xmlns:p14="http://schemas.microsoft.com/office/powerpoint/2010/main" val="188416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6C31BB-D847-8449-B65A-6EC3AD14C1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F6821932-CB3E-6E46-915A-F78720F3E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578CFD4-0A02-9C40-97DE-95515B1C11CF}"/>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5" name="Marcador de pie de página 4">
            <a:extLst>
              <a:ext uri="{FF2B5EF4-FFF2-40B4-BE49-F238E27FC236}">
                <a16:creationId xmlns:a16="http://schemas.microsoft.com/office/drawing/2014/main" xmlns="" id="{789E1A74-89BE-EB40-9BC2-8BA4B3CE2B4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40762C4F-BA9C-8D4F-991B-6497A39401B7}"/>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178337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E1711A-3CCD-5F46-A518-6B97C7009B7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83A699BE-23FF-2E4A-A54E-483593D612B1}"/>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CC65545-E0DB-F34D-890C-F332AFDF1182}"/>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5" name="Marcador de pie de página 4">
            <a:extLst>
              <a:ext uri="{FF2B5EF4-FFF2-40B4-BE49-F238E27FC236}">
                <a16:creationId xmlns:a16="http://schemas.microsoft.com/office/drawing/2014/main" xmlns="" id="{813F337C-96EA-7240-A62F-81004F089A8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15FCCEE8-34F6-F147-8921-B50D603A4D9A}"/>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34680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EE55D24-2117-A741-8BAB-412752A4A71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F418E7F3-A515-524A-8644-F25351CC54B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AC12410E-3950-124E-A66A-1F3DC9329038}"/>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5" name="Marcador de pie de página 4">
            <a:extLst>
              <a:ext uri="{FF2B5EF4-FFF2-40B4-BE49-F238E27FC236}">
                <a16:creationId xmlns:a16="http://schemas.microsoft.com/office/drawing/2014/main" xmlns="" id="{3197ED04-99D8-8049-8069-468C7649D4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3C4C2C0A-4D1E-D24F-8E98-4145D36989D8}"/>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260629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8C4575-BB8D-4C45-B407-CC33FBD51B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FA603547-0221-7B48-989B-54D254D372DF}"/>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C242F83C-4FAD-E04C-8B22-21B76FBE8F1B}"/>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5" name="Marcador de pie de página 4">
            <a:extLst>
              <a:ext uri="{FF2B5EF4-FFF2-40B4-BE49-F238E27FC236}">
                <a16:creationId xmlns:a16="http://schemas.microsoft.com/office/drawing/2014/main" xmlns="" id="{00094CF7-76B4-CD4C-92BA-52231B69364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A58F83B6-0FCB-E340-94F0-46CD9764EC58}"/>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160354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63CA77-7B59-C54C-BA30-ED7E89E7F10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0607A80E-6CB4-4C42-B646-3BAAC5072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C8CD66AD-E273-C040-8B45-8EDA55311370}"/>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5" name="Marcador de pie de página 4">
            <a:extLst>
              <a:ext uri="{FF2B5EF4-FFF2-40B4-BE49-F238E27FC236}">
                <a16:creationId xmlns:a16="http://schemas.microsoft.com/office/drawing/2014/main" xmlns="" id="{C1BB20FB-5B4B-2843-AA2A-3594298896D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53511151-5EBD-B648-89A4-CA0AFDC06E18}"/>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88963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9348A4-B29E-634A-B784-8930260FB3B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62C4DD58-A97F-A946-B292-279FE7801208}"/>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5BEE0C9-31FF-B741-9CB8-CFBF1267851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D8E4EB4F-4DE5-D24B-9279-DC6E3E49570C}"/>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6" name="Marcador de pie de página 5">
            <a:extLst>
              <a:ext uri="{FF2B5EF4-FFF2-40B4-BE49-F238E27FC236}">
                <a16:creationId xmlns:a16="http://schemas.microsoft.com/office/drawing/2014/main" xmlns="" id="{6828F34E-3123-E84F-843F-7E577992E6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F9E639AD-5D67-5345-AB9B-ABDF79DACD1B}"/>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299802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6851FA-C6BB-9E47-AB2A-549039A144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6A977865-0A84-534C-AB53-DB923C6D1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78E55DE2-34E6-BF46-8754-C5E19C158C2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F44363F1-1555-594C-A262-4CBB46877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C2675906-4A38-3D49-A21F-A5DD9A0A5D66}"/>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36D2410C-B1E0-AD47-B5F3-8C910D722B50}"/>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8" name="Marcador de pie de página 7">
            <a:extLst>
              <a:ext uri="{FF2B5EF4-FFF2-40B4-BE49-F238E27FC236}">
                <a16:creationId xmlns:a16="http://schemas.microsoft.com/office/drawing/2014/main" xmlns="" id="{6C5918D0-693D-7D46-BFEF-0AC3EBAAAC9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61C4E194-3665-B348-B4DC-B86ED68DC6CA}"/>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835196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39EBFC-089B-314B-B646-73E0E3FD095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01231A84-74D3-1743-8D07-5921BB6BC825}"/>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4" name="Marcador de pie de página 3">
            <a:extLst>
              <a:ext uri="{FF2B5EF4-FFF2-40B4-BE49-F238E27FC236}">
                <a16:creationId xmlns:a16="http://schemas.microsoft.com/office/drawing/2014/main" xmlns="" id="{053B3D98-22F3-8649-9BBF-CDF27F061B2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B9FEA16E-3CFA-F14E-A7A6-D45438A330F9}"/>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147386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4BAC3F3C-95DF-1B43-8735-CE2217F910F8}"/>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3" name="Marcador de pie de página 2">
            <a:extLst>
              <a:ext uri="{FF2B5EF4-FFF2-40B4-BE49-F238E27FC236}">
                <a16:creationId xmlns:a16="http://schemas.microsoft.com/office/drawing/2014/main" xmlns="" id="{B6969264-C426-774E-B67B-1E722F463D9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8ECA566C-FB9B-9E40-833C-1788B28F3EA2}"/>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15393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E06AEB-D6DA-C246-8A2F-959DF1A384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39ECB70D-377F-D848-8BBE-8C39F5CBA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2DBECE4F-8547-2746-8F7C-52572CDD9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410B583E-F334-4147-808A-74B270E740B1}"/>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6" name="Marcador de pie de página 5">
            <a:extLst>
              <a:ext uri="{FF2B5EF4-FFF2-40B4-BE49-F238E27FC236}">
                <a16:creationId xmlns:a16="http://schemas.microsoft.com/office/drawing/2014/main" xmlns="" id="{2603D0B2-4365-804C-BBB6-36232FB89CD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BCA53349-963D-9E4C-88D9-3C6CD29381A4}"/>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20443317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8AC01E9-2FE9-6942-B40F-A24093F1D9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40595E92-3B94-B34A-90BC-DFAD5D9F2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DEAE18C3-706F-6046-8FF1-7D3719709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62B4C829-E682-764A-A1FF-B59960B47171}"/>
              </a:ext>
            </a:extLst>
          </p:cNvPr>
          <p:cNvSpPr>
            <a:spLocks noGrp="1"/>
          </p:cNvSpPr>
          <p:nvPr>
            <p:ph type="dt" sz="half" idx="10"/>
          </p:nvPr>
        </p:nvSpPr>
        <p:spPr/>
        <p:txBody>
          <a:bodyPr/>
          <a:lstStyle/>
          <a:p>
            <a:fld id="{EFFC21D1-0DB2-D748-ABD3-01CC1D2CD3CA}" type="datetimeFigureOut">
              <a:rPr lang="es-CL" smtClean="0"/>
              <a:t>24-09-20</a:t>
            </a:fld>
            <a:endParaRPr lang="es-CL"/>
          </a:p>
        </p:txBody>
      </p:sp>
      <p:sp>
        <p:nvSpPr>
          <p:cNvPr id="6" name="Marcador de pie de página 5">
            <a:extLst>
              <a:ext uri="{FF2B5EF4-FFF2-40B4-BE49-F238E27FC236}">
                <a16:creationId xmlns:a16="http://schemas.microsoft.com/office/drawing/2014/main" xmlns="" id="{5788F10A-AC7C-AF43-804B-870E9B1B826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D3CB1ED4-A500-5A4C-B6A7-23F6CE10E0D8}"/>
              </a:ext>
            </a:extLst>
          </p:cNvPr>
          <p:cNvSpPr>
            <a:spLocks noGrp="1"/>
          </p:cNvSpPr>
          <p:nvPr>
            <p:ph type="sldNum" sz="quarter" idx="12"/>
          </p:nvPr>
        </p:nvSpPr>
        <p:spPr/>
        <p:txBody>
          <a:bodyPr/>
          <a:lstStyle/>
          <a:p>
            <a:fld id="{9CFF4363-2F3A-B543-80EA-13D19ED13458}" type="slidenum">
              <a:rPr lang="es-CL" smtClean="0"/>
              <a:t>‹Nr.›</a:t>
            </a:fld>
            <a:endParaRPr lang="es-CL"/>
          </a:p>
        </p:txBody>
      </p:sp>
    </p:spTree>
    <p:extLst>
      <p:ext uri="{BB962C8B-B14F-4D97-AF65-F5344CB8AC3E}">
        <p14:creationId xmlns:p14="http://schemas.microsoft.com/office/powerpoint/2010/main" val="28780602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6FC9512-934B-3C4B-A3C1-5FE0DC616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7B9425A1-B588-4D47-B1F2-6527313E3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52CD315-0244-2947-BD80-3573F0A172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C21D1-0DB2-D748-ABD3-01CC1D2CD3CA}" type="datetimeFigureOut">
              <a:rPr lang="es-CL" smtClean="0"/>
              <a:t>24-09-20</a:t>
            </a:fld>
            <a:endParaRPr lang="es-CL"/>
          </a:p>
        </p:txBody>
      </p:sp>
      <p:sp>
        <p:nvSpPr>
          <p:cNvPr id="5" name="Marcador de pie de página 4">
            <a:extLst>
              <a:ext uri="{FF2B5EF4-FFF2-40B4-BE49-F238E27FC236}">
                <a16:creationId xmlns:a16="http://schemas.microsoft.com/office/drawing/2014/main" xmlns="" id="{A6ADE190-612A-0D43-B07B-2CB5767FA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FD689DDA-CD17-D540-91B4-1DAC27EFB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F4363-2F3A-B543-80EA-13D19ED13458}" type="slidenum">
              <a:rPr lang="es-CL" smtClean="0"/>
              <a:t>‹Nr.›</a:t>
            </a:fld>
            <a:endParaRPr lang="es-CL"/>
          </a:p>
        </p:txBody>
      </p:sp>
    </p:spTree>
    <p:extLst>
      <p:ext uri="{BB962C8B-B14F-4D97-AF65-F5344CB8AC3E}">
        <p14:creationId xmlns:p14="http://schemas.microsoft.com/office/powerpoint/2010/main" val="197202272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FAB3728-2A6D-E440-9C76-6B77DDF3A5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834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9333"/>
          </a:xfrm>
          <a:prstGeom prst="rect">
            <a:avLst/>
          </a:prstGeom>
        </p:spPr>
      </p:pic>
      <p:sp>
        <p:nvSpPr>
          <p:cNvPr id="6" name="Shape 1304">
            <a:extLst>
              <a:ext uri="{FF2B5EF4-FFF2-40B4-BE49-F238E27FC236}">
                <a16:creationId xmlns:a16="http://schemas.microsoft.com/office/drawing/2014/main" xmlns="" id="{56A461A9-7CD4-C24D-841F-F8C66521CA06}"/>
              </a:ext>
            </a:extLst>
          </p:cNvPr>
          <p:cNvSpPr/>
          <p:nvPr/>
        </p:nvSpPr>
        <p:spPr>
          <a:xfrm>
            <a:off x="500533" y="1372987"/>
            <a:ext cx="6404820" cy="10772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EF3340"/>
                </a:solidFill>
              </a:rPr>
              <a:t>TÍTULO</a:t>
            </a:r>
            <a:endParaRPr lang="es-ES" dirty="0">
              <a:solidFill>
                <a:srgbClr val="EF3340"/>
              </a:solidFill>
            </a:endParaRPr>
          </a:p>
          <a:p>
            <a:r>
              <a:rPr dirty="0">
                <a:solidFill>
                  <a:srgbClr val="EF3340"/>
                </a:solidFill>
              </a:rPr>
              <a:t>PRESENTACIÓN</a:t>
            </a:r>
          </a:p>
        </p:txBody>
      </p:sp>
      <p:sp>
        <p:nvSpPr>
          <p:cNvPr id="7" name="Shape 1305">
            <a:extLst>
              <a:ext uri="{FF2B5EF4-FFF2-40B4-BE49-F238E27FC236}">
                <a16:creationId xmlns:a16="http://schemas.microsoft.com/office/drawing/2014/main" xmlns="" id="{0C78AD98-9192-E44A-AA27-F78A19364E4A}"/>
              </a:ext>
            </a:extLst>
          </p:cNvPr>
          <p:cNvSpPr/>
          <p:nvPr/>
        </p:nvSpPr>
        <p:spPr>
          <a:xfrm>
            <a:off x="500533" y="2450205"/>
            <a:ext cx="480089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pc="69"/>
            </a:lvl1pPr>
          </a:lstStyle>
          <a:p>
            <a:r>
              <a:rPr dirty="0" err="1">
                <a:solidFill>
                  <a:srgbClr val="EF3340"/>
                </a:solidFill>
              </a:rPr>
              <a:t>Vivamus</a:t>
            </a:r>
            <a:r>
              <a:rPr dirty="0">
                <a:solidFill>
                  <a:srgbClr val="EF3340"/>
                </a:solidFill>
              </a:rPr>
              <a:t> </a:t>
            </a:r>
            <a:r>
              <a:rPr dirty="0" err="1">
                <a:solidFill>
                  <a:srgbClr val="EF3340"/>
                </a:solidFill>
              </a:rPr>
              <a:t>sagittis</a:t>
            </a:r>
            <a:r>
              <a:rPr dirty="0">
                <a:solidFill>
                  <a:srgbClr val="EF3340"/>
                </a:solidFill>
              </a:rPr>
              <a:t> </a:t>
            </a:r>
            <a:r>
              <a:rPr dirty="0" err="1">
                <a:solidFill>
                  <a:srgbClr val="EF3340"/>
                </a:solidFill>
              </a:rPr>
              <a:t>lacus</a:t>
            </a:r>
            <a:r>
              <a:rPr dirty="0">
                <a:solidFill>
                  <a:srgbClr val="EF3340"/>
                </a:solidFill>
              </a:rPr>
              <a:t> vel</a:t>
            </a:r>
            <a:r>
              <a:rPr lang="es-ES" dirty="0">
                <a:solidFill>
                  <a:srgbClr val="EF3340"/>
                </a:solidFill>
              </a:rPr>
              <a:t>.</a:t>
            </a:r>
            <a:endParaRPr dirty="0">
              <a:solidFill>
                <a:srgbClr val="EF3340"/>
              </a:solidFill>
            </a:endParaRPr>
          </a:p>
        </p:txBody>
      </p:sp>
      <p:sp>
        <p:nvSpPr>
          <p:cNvPr id="8" name="Shape 1254">
            <a:extLst>
              <a:ext uri="{FF2B5EF4-FFF2-40B4-BE49-F238E27FC236}">
                <a16:creationId xmlns:a16="http://schemas.microsoft.com/office/drawing/2014/main" xmlns="" id="{A36BB97A-D77B-A94D-A01F-88C22743A469}"/>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pPr algn="l"/>
            <a:r>
              <a:rPr sz="800" dirty="0">
                <a:solidFill>
                  <a:schemeClr val="bg1"/>
                </a:solidFill>
              </a:rPr>
              <a:t>FECHA, LUGAR, AUTORES O PIE DE PÁGINA.</a:t>
            </a:r>
          </a:p>
        </p:txBody>
      </p:sp>
    </p:spTree>
    <p:extLst>
      <p:ext uri="{BB962C8B-B14F-4D97-AF65-F5344CB8AC3E}">
        <p14:creationId xmlns:p14="http://schemas.microsoft.com/office/powerpoint/2010/main" val="18567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xmlns="" id="{57D34A91-D8FA-AE4D-A5B8-C9FF4811C9A4}"/>
              </a:ext>
            </a:extLst>
          </p:cNvPr>
          <p:cNvGrpSpPr/>
          <p:nvPr/>
        </p:nvGrpSpPr>
        <p:grpSpPr>
          <a:xfrm>
            <a:off x="0" y="0"/>
            <a:ext cx="12192000" cy="6858000"/>
            <a:chOff x="0" y="0"/>
            <a:chExt cx="12192000" cy="6858000"/>
          </a:xfrm>
        </p:grpSpPr>
        <p:pic>
          <p:nvPicPr>
            <p:cNvPr id="9" name="Imagen 8">
              <a:extLst>
                <a:ext uri="{FF2B5EF4-FFF2-40B4-BE49-F238E27FC236}">
                  <a16:creationId xmlns:a16="http://schemas.microsoft.com/office/drawing/2014/main" xmlns="" id="{402E802F-8021-A043-9EFF-22B29C7480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xmlns="" id="{EE87A606-49F5-1E46-97E6-B89D7455AD67}"/>
                </a:ext>
              </a:extLst>
            </p:cNvPr>
            <p:cNvSpPr/>
            <p:nvPr/>
          </p:nvSpPr>
          <p:spPr>
            <a:xfrm>
              <a:off x="852616" y="2360141"/>
              <a:ext cx="1804087" cy="169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Shape 1304">
            <a:extLst>
              <a:ext uri="{FF2B5EF4-FFF2-40B4-BE49-F238E27FC236}">
                <a16:creationId xmlns:a16="http://schemas.microsoft.com/office/drawing/2014/main" xmlns="" id="{1618200B-9C93-BE4D-891C-173079B67924}"/>
              </a:ext>
            </a:extLst>
          </p:cNvPr>
          <p:cNvSpPr/>
          <p:nvPr/>
        </p:nvSpPr>
        <p:spPr>
          <a:xfrm>
            <a:off x="1967518" y="1793449"/>
            <a:ext cx="7065448" cy="70788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sz="4000" dirty="0">
                <a:solidFill>
                  <a:schemeClr val="bg1"/>
                </a:solidFill>
              </a:rPr>
              <a:t>TÍTULO PRESENTACIÓN</a:t>
            </a:r>
          </a:p>
        </p:txBody>
      </p:sp>
      <p:sp>
        <p:nvSpPr>
          <p:cNvPr id="6" name="Shape 1313">
            <a:extLst>
              <a:ext uri="{FF2B5EF4-FFF2-40B4-BE49-F238E27FC236}">
                <a16:creationId xmlns:a16="http://schemas.microsoft.com/office/drawing/2014/main" xmlns="" id="{D9213429-5F2F-9040-B16F-D5ED509A64BA}"/>
              </a:ext>
            </a:extLst>
          </p:cNvPr>
          <p:cNvSpPr/>
          <p:nvPr/>
        </p:nvSpPr>
        <p:spPr>
          <a:xfrm>
            <a:off x="2281027" y="3662577"/>
            <a:ext cx="5939865" cy="156966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pc="20">
                <a:solidFill>
                  <a:srgbClr val="A19688"/>
                </a:solidFill>
              </a:defRPr>
            </a:lvl1pPr>
          </a:lstStyle>
          <a:p>
            <a:r>
              <a:rPr sz="1600" dirty="0">
                <a:solidFill>
                  <a:schemeClr val="bg1"/>
                </a:solidFill>
              </a:rP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7" name="Shape 1314">
            <a:extLst>
              <a:ext uri="{FF2B5EF4-FFF2-40B4-BE49-F238E27FC236}">
                <a16:creationId xmlns:a16="http://schemas.microsoft.com/office/drawing/2014/main" xmlns="" id="{ABE73513-1323-0C45-8193-2FA8FA02206D}"/>
              </a:ext>
            </a:extLst>
          </p:cNvPr>
          <p:cNvSpPr/>
          <p:nvPr/>
        </p:nvSpPr>
        <p:spPr>
          <a:xfrm>
            <a:off x="5710724" y="4723435"/>
            <a:ext cx="501959" cy="12090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7200" b="1">
                <a:solidFill>
                  <a:srgbClr val="A19688"/>
                </a:solidFill>
              </a:defRPr>
            </a:lvl1pPr>
          </a:lstStyle>
          <a:p>
            <a:r>
              <a:rPr dirty="0">
                <a:solidFill>
                  <a:schemeClr val="bg1"/>
                </a:solidFill>
              </a:rPr>
              <a:t>”</a:t>
            </a:r>
          </a:p>
        </p:txBody>
      </p:sp>
      <p:sp>
        <p:nvSpPr>
          <p:cNvPr id="8" name="Shape 1315">
            <a:extLst>
              <a:ext uri="{FF2B5EF4-FFF2-40B4-BE49-F238E27FC236}">
                <a16:creationId xmlns:a16="http://schemas.microsoft.com/office/drawing/2014/main" xmlns="" id="{AAF7FB85-0322-854E-9D9B-BEE9D310657E}"/>
              </a:ext>
            </a:extLst>
          </p:cNvPr>
          <p:cNvSpPr/>
          <p:nvPr/>
        </p:nvSpPr>
        <p:spPr>
          <a:xfrm>
            <a:off x="1967518" y="3330755"/>
            <a:ext cx="501958" cy="12090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7200" b="1">
                <a:solidFill>
                  <a:srgbClr val="A19688"/>
                </a:solidFill>
              </a:defRPr>
            </a:lvl1pPr>
          </a:lstStyle>
          <a:p>
            <a:r>
              <a:rPr dirty="0">
                <a:solidFill>
                  <a:schemeClr val="bg1"/>
                </a:solidFill>
              </a:rPr>
              <a:t>“</a:t>
            </a:r>
          </a:p>
        </p:txBody>
      </p:sp>
      <p:sp>
        <p:nvSpPr>
          <p:cNvPr id="13" name="Shape 1304">
            <a:extLst>
              <a:ext uri="{FF2B5EF4-FFF2-40B4-BE49-F238E27FC236}">
                <a16:creationId xmlns:a16="http://schemas.microsoft.com/office/drawing/2014/main" xmlns="" id="{A65C904F-E714-D34D-8DE8-7D0D6C525205}"/>
              </a:ext>
            </a:extLst>
          </p:cNvPr>
          <p:cNvSpPr/>
          <p:nvPr/>
        </p:nvSpPr>
        <p:spPr>
          <a:xfrm>
            <a:off x="1816072" y="2580592"/>
            <a:ext cx="1812345" cy="58477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dirty="0">
                <a:solidFill>
                  <a:srgbClr val="EF3340"/>
                </a:solidFill>
              </a:rPr>
              <a:t>TÍTULO</a:t>
            </a:r>
            <a:endParaRPr lang="es-ES" dirty="0">
              <a:solidFill>
                <a:srgbClr val="EF3340"/>
              </a:solidFill>
            </a:endParaRPr>
          </a:p>
        </p:txBody>
      </p:sp>
      <p:graphicFrame>
        <p:nvGraphicFramePr>
          <p:cNvPr id="12" name="Gráfico 11">
            <a:extLst>
              <a:ext uri="{FF2B5EF4-FFF2-40B4-BE49-F238E27FC236}">
                <a16:creationId xmlns:a16="http://schemas.microsoft.com/office/drawing/2014/main" xmlns="" id="{1C5B71C2-09A6-E64C-9202-6772AA005F8D}"/>
              </a:ext>
            </a:extLst>
          </p:cNvPr>
          <p:cNvGraphicFramePr/>
          <p:nvPr>
            <p:extLst>
              <p:ext uri="{D42A27DB-BD31-4B8C-83A1-F6EECF244321}">
                <p14:modId xmlns:p14="http://schemas.microsoft.com/office/powerpoint/2010/main" val="2155659482"/>
              </p:ext>
            </p:extLst>
          </p:nvPr>
        </p:nvGraphicFramePr>
        <p:xfrm>
          <a:off x="4110227" y="1352053"/>
          <a:ext cx="6522667" cy="4348445"/>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upo 10">
            <a:extLst>
              <a:ext uri="{FF2B5EF4-FFF2-40B4-BE49-F238E27FC236}">
                <a16:creationId xmlns:a16="http://schemas.microsoft.com/office/drawing/2014/main" xmlns="" id="{4B162856-978D-6940-AA8E-DDDD249EE481}"/>
              </a:ext>
            </a:extLst>
          </p:cNvPr>
          <p:cNvGrpSpPr/>
          <p:nvPr/>
        </p:nvGrpSpPr>
        <p:grpSpPr>
          <a:xfrm>
            <a:off x="1139279" y="2607315"/>
            <a:ext cx="1236518" cy="1274618"/>
            <a:chOff x="5659582" y="-1496291"/>
            <a:chExt cx="1236518" cy="1274618"/>
          </a:xfrm>
        </p:grpSpPr>
        <p:cxnSp>
          <p:nvCxnSpPr>
            <p:cNvPr id="14" name="Conector recto 13">
              <a:extLst>
                <a:ext uri="{FF2B5EF4-FFF2-40B4-BE49-F238E27FC236}">
                  <a16:creationId xmlns:a16="http://schemas.microsoft.com/office/drawing/2014/main" xmlns="" id="{8562157B-E715-3D44-9E69-8BCDE307F16A}"/>
                </a:ext>
              </a:extLst>
            </p:cNvPr>
            <p:cNvCxnSpPr/>
            <p:nvPr/>
          </p:nvCxnSpPr>
          <p:spPr>
            <a:xfrm>
              <a:off x="5659582" y="-883226"/>
              <a:ext cx="1236518" cy="0"/>
            </a:xfrm>
            <a:prstGeom prst="line">
              <a:avLst/>
            </a:prstGeom>
            <a:ln w="15875">
              <a:solidFill>
                <a:srgbClr val="EF3340"/>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xmlns="" id="{AEB8D147-8D94-5C47-8032-A0F0AC8DEE60}"/>
                </a:ext>
              </a:extLst>
            </p:cNvPr>
            <p:cNvCxnSpPr>
              <a:cxnSpLocks/>
            </p:cNvCxnSpPr>
            <p:nvPr/>
          </p:nvCxnSpPr>
          <p:spPr>
            <a:xfrm flipV="1">
              <a:off x="6241473" y="-1496291"/>
              <a:ext cx="0" cy="1274618"/>
            </a:xfrm>
            <a:prstGeom prst="line">
              <a:avLst/>
            </a:prstGeom>
            <a:ln w="15875">
              <a:solidFill>
                <a:srgbClr val="EF334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218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xmlns="" id="{F570C175-43FE-4B4B-BC93-F7357C8B5B2A}"/>
              </a:ext>
            </a:extLst>
          </p:cNvPr>
          <p:cNvGrpSpPr/>
          <p:nvPr/>
        </p:nvGrpSpPr>
        <p:grpSpPr>
          <a:xfrm>
            <a:off x="0" y="0"/>
            <a:ext cx="12192000" cy="6858000"/>
            <a:chOff x="0" y="0"/>
            <a:chExt cx="12192000" cy="6858000"/>
          </a:xfrm>
        </p:grpSpPr>
        <p:pic>
          <p:nvPicPr>
            <p:cNvPr id="11" name="Imagen 10">
              <a:extLst>
                <a:ext uri="{FF2B5EF4-FFF2-40B4-BE49-F238E27FC236}">
                  <a16:creationId xmlns:a16="http://schemas.microsoft.com/office/drawing/2014/main" xmlns="" id="{B17EC6EE-D3A5-7748-A18D-2B1F5A84A0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ángulo 11">
              <a:extLst>
                <a:ext uri="{FF2B5EF4-FFF2-40B4-BE49-F238E27FC236}">
                  <a16:creationId xmlns:a16="http://schemas.microsoft.com/office/drawing/2014/main" xmlns="" id="{52D35488-BDDF-BD47-8570-BCBD2F92906B}"/>
                </a:ext>
              </a:extLst>
            </p:cNvPr>
            <p:cNvSpPr/>
            <p:nvPr/>
          </p:nvSpPr>
          <p:spPr>
            <a:xfrm>
              <a:off x="852616" y="2360141"/>
              <a:ext cx="1804087" cy="169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xmlns="" id="{5A1B8650-F065-3C4B-B72C-7FB629B897FF}"/>
              </a:ext>
            </a:extLst>
          </p:cNvPr>
          <p:cNvGrpSpPr/>
          <p:nvPr/>
        </p:nvGrpSpPr>
        <p:grpSpPr>
          <a:xfrm>
            <a:off x="1139279" y="2607315"/>
            <a:ext cx="1236518" cy="1274618"/>
            <a:chOff x="5659582" y="-1496291"/>
            <a:chExt cx="1236518" cy="1274618"/>
          </a:xfrm>
        </p:grpSpPr>
        <p:cxnSp>
          <p:nvCxnSpPr>
            <p:cNvPr id="14" name="Conector recto 13">
              <a:extLst>
                <a:ext uri="{FF2B5EF4-FFF2-40B4-BE49-F238E27FC236}">
                  <a16:creationId xmlns:a16="http://schemas.microsoft.com/office/drawing/2014/main" xmlns="" id="{8B52FD6B-8F77-AB43-BE22-EECA65711563}"/>
                </a:ext>
              </a:extLst>
            </p:cNvPr>
            <p:cNvCxnSpPr/>
            <p:nvPr/>
          </p:nvCxnSpPr>
          <p:spPr>
            <a:xfrm>
              <a:off x="5659582" y="-883226"/>
              <a:ext cx="1236518" cy="0"/>
            </a:xfrm>
            <a:prstGeom prst="line">
              <a:avLst/>
            </a:prstGeom>
            <a:ln w="15875">
              <a:solidFill>
                <a:srgbClr val="EF3340"/>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xmlns="" id="{4CC3602B-404C-9844-8420-9BC667E40AB7}"/>
                </a:ext>
              </a:extLst>
            </p:cNvPr>
            <p:cNvCxnSpPr>
              <a:cxnSpLocks/>
            </p:cNvCxnSpPr>
            <p:nvPr/>
          </p:nvCxnSpPr>
          <p:spPr>
            <a:xfrm flipV="1">
              <a:off x="6241473" y="-1496291"/>
              <a:ext cx="0" cy="1274618"/>
            </a:xfrm>
            <a:prstGeom prst="line">
              <a:avLst/>
            </a:prstGeom>
            <a:ln w="15875">
              <a:solidFill>
                <a:srgbClr val="EF3340"/>
              </a:solidFill>
            </a:ln>
          </p:spPr>
          <p:style>
            <a:lnRef idx="1">
              <a:schemeClr val="accent1"/>
            </a:lnRef>
            <a:fillRef idx="0">
              <a:schemeClr val="accent1"/>
            </a:fillRef>
            <a:effectRef idx="0">
              <a:schemeClr val="accent1"/>
            </a:effectRef>
            <a:fontRef idx="minor">
              <a:schemeClr val="tx1"/>
            </a:fontRef>
          </p:style>
        </p:cxnSp>
      </p:grpSp>
      <p:sp>
        <p:nvSpPr>
          <p:cNvPr id="4" name="Shape 1304">
            <a:extLst>
              <a:ext uri="{FF2B5EF4-FFF2-40B4-BE49-F238E27FC236}">
                <a16:creationId xmlns:a16="http://schemas.microsoft.com/office/drawing/2014/main" xmlns="" id="{1618200B-9C93-BE4D-891C-173079B67924}"/>
              </a:ext>
            </a:extLst>
          </p:cNvPr>
          <p:cNvSpPr/>
          <p:nvPr/>
        </p:nvSpPr>
        <p:spPr>
          <a:xfrm>
            <a:off x="1967518" y="1793449"/>
            <a:ext cx="7065448" cy="70788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sz="4000" dirty="0">
                <a:solidFill>
                  <a:schemeClr val="bg1"/>
                </a:solidFill>
              </a:rPr>
              <a:t>TÍTULO PRESENTACIÓN</a:t>
            </a:r>
          </a:p>
        </p:txBody>
      </p:sp>
      <p:sp>
        <p:nvSpPr>
          <p:cNvPr id="6" name="Shape 1313">
            <a:extLst>
              <a:ext uri="{FF2B5EF4-FFF2-40B4-BE49-F238E27FC236}">
                <a16:creationId xmlns:a16="http://schemas.microsoft.com/office/drawing/2014/main" xmlns="" id="{D9213429-5F2F-9040-B16F-D5ED509A64BA}"/>
              </a:ext>
            </a:extLst>
          </p:cNvPr>
          <p:cNvSpPr/>
          <p:nvPr/>
        </p:nvSpPr>
        <p:spPr>
          <a:xfrm>
            <a:off x="2281027" y="3662577"/>
            <a:ext cx="5939865" cy="156966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pc="20">
                <a:solidFill>
                  <a:srgbClr val="A19688"/>
                </a:solidFill>
              </a:defRPr>
            </a:lvl1pPr>
          </a:lstStyle>
          <a:p>
            <a:r>
              <a:rPr sz="1600" dirty="0">
                <a:solidFill>
                  <a:schemeClr val="bg1"/>
                </a:solidFill>
              </a:rP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7" name="Shape 1314">
            <a:extLst>
              <a:ext uri="{FF2B5EF4-FFF2-40B4-BE49-F238E27FC236}">
                <a16:creationId xmlns:a16="http://schemas.microsoft.com/office/drawing/2014/main" xmlns="" id="{ABE73513-1323-0C45-8193-2FA8FA02206D}"/>
              </a:ext>
            </a:extLst>
          </p:cNvPr>
          <p:cNvSpPr/>
          <p:nvPr/>
        </p:nvSpPr>
        <p:spPr>
          <a:xfrm>
            <a:off x="5710724" y="4723435"/>
            <a:ext cx="501959" cy="12090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7200" b="1">
                <a:solidFill>
                  <a:srgbClr val="A19688"/>
                </a:solidFill>
              </a:defRPr>
            </a:lvl1pPr>
          </a:lstStyle>
          <a:p>
            <a:r>
              <a:rPr dirty="0">
                <a:solidFill>
                  <a:schemeClr val="bg1"/>
                </a:solidFill>
              </a:rPr>
              <a:t>”</a:t>
            </a:r>
          </a:p>
        </p:txBody>
      </p:sp>
      <p:sp>
        <p:nvSpPr>
          <p:cNvPr id="8" name="Shape 1315">
            <a:extLst>
              <a:ext uri="{FF2B5EF4-FFF2-40B4-BE49-F238E27FC236}">
                <a16:creationId xmlns:a16="http://schemas.microsoft.com/office/drawing/2014/main" xmlns="" id="{AAF7FB85-0322-854E-9D9B-BEE9D310657E}"/>
              </a:ext>
            </a:extLst>
          </p:cNvPr>
          <p:cNvSpPr/>
          <p:nvPr/>
        </p:nvSpPr>
        <p:spPr>
          <a:xfrm>
            <a:off x="1967518" y="3330755"/>
            <a:ext cx="501958" cy="12090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7200" b="1">
                <a:solidFill>
                  <a:srgbClr val="A19688"/>
                </a:solidFill>
              </a:defRPr>
            </a:lvl1pPr>
          </a:lstStyle>
          <a:p>
            <a:r>
              <a:rPr dirty="0">
                <a:solidFill>
                  <a:schemeClr val="bg1"/>
                </a:solidFill>
              </a:rPr>
              <a:t>“</a:t>
            </a:r>
          </a:p>
        </p:txBody>
      </p:sp>
      <p:sp>
        <p:nvSpPr>
          <p:cNvPr id="10" name="Shape 1304">
            <a:extLst>
              <a:ext uri="{FF2B5EF4-FFF2-40B4-BE49-F238E27FC236}">
                <a16:creationId xmlns:a16="http://schemas.microsoft.com/office/drawing/2014/main" xmlns="" id="{2973B9A4-F26D-3649-AC34-B0489CCAED98}"/>
              </a:ext>
            </a:extLst>
          </p:cNvPr>
          <p:cNvSpPr/>
          <p:nvPr/>
        </p:nvSpPr>
        <p:spPr>
          <a:xfrm>
            <a:off x="1816072" y="2580592"/>
            <a:ext cx="1812345" cy="58477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dirty="0">
                <a:solidFill>
                  <a:srgbClr val="EF3340"/>
                </a:solidFill>
              </a:rPr>
              <a:t>TÍTULO</a:t>
            </a:r>
            <a:endParaRPr lang="es-ES" dirty="0">
              <a:solidFill>
                <a:srgbClr val="EF3340"/>
              </a:solidFill>
            </a:endParaRPr>
          </a:p>
        </p:txBody>
      </p:sp>
      <p:graphicFrame>
        <p:nvGraphicFramePr>
          <p:cNvPr id="5" name="Gráfico 4">
            <a:extLst>
              <a:ext uri="{FF2B5EF4-FFF2-40B4-BE49-F238E27FC236}">
                <a16:creationId xmlns:a16="http://schemas.microsoft.com/office/drawing/2014/main" xmlns="" id="{76B4E2FA-58B2-0C46-82A0-347C88E0AAB3}"/>
              </a:ext>
            </a:extLst>
          </p:cNvPr>
          <p:cNvGraphicFramePr/>
          <p:nvPr>
            <p:extLst>
              <p:ext uri="{D42A27DB-BD31-4B8C-83A1-F6EECF244321}">
                <p14:modId xmlns:p14="http://schemas.microsoft.com/office/powerpoint/2010/main" val="234760153"/>
              </p:ext>
            </p:extLst>
          </p:nvPr>
        </p:nvGraphicFramePr>
        <p:xfrm>
          <a:off x="4163460" y="1317481"/>
          <a:ext cx="6334555" cy="4223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874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xmlns="" id="{5A8C3A0D-D9DC-6E41-8AE9-CB4EAA505F24}"/>
              </a:ext>
            </a:extLst>
          </p:cNvPr>
          <p:cNvGrpSpPr/>
          <p:nvPr/>
        </p:nvGrpSpPr>
        <p:grpSpPr>
          <a:xfrm>
            <a:off x="0" y="0"/>
            <a:ext cx="12192000" cy="6858000"/>
            <a:chOff x="0" y="0"/>
            <a:chExt cx="12192000" cy="6858000"/>
          </a:xfrm>
        </p:grpSpPr>
        <p:pic>
          <p:nvPicPr>
            <p:cNvPr id="5" name="Imagen 4">
              <a:extLst>
                <a:ext uri="{FF2B5EF4-FFF2-40B4-BE49-F238E27FC236}">
                  <a16:creationId xmlns:a16="http://schemas.microsoft.com/office/drawing/2014/main" xmlns="" id="{67E3D69C-A527-6744-8B92-9BEB2B26A6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xmlns="" id="{6F71CABC-DE5B-3942-9E99-A115AD132031}"/>
                </a:ext>
              </a:extLst>
            </p:cNvPr>
            <p:cNvSpPr/>
            <p:nvPr/>
          </p:nvSpPr>
          <p:spPr>
            <a:xfrm>
              <a:off x="691978" y="654908"/>
              <a:ext cx="1777498" cy="1606378"/>
            </a:xfrm>
            <a:prstGeom prst="rect">
              <a:avLst/>
            </a:prstGeom>
            <a:solidFill>
              <a:srgbClr val="FF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8" name="Shape 1315">
            <a:extLst>
              <a:ext uri="{FF2B5EF4-FFF2-40B4-BE49-F238E27FC236}">
                <a16:creationId xmlns:a16="http://schemas.microsoft.com/office/drawing/2014/main" xmlns="" id="{AAF7FB85-0322-854E-9D9B-BEE9D310657E}"/>
              </a:ext>
            </a:extLst>
          </p:cNvPr>
          <p:cNvSpPr/>
          <p:nvPr/>
        </p:nvSpPr>
        <p:spPr>
          <a:xfrm>
            <a:off x="1967518" y="3330755"/>
            <a:ext cx="501958" cy="12090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7200" b="1">
                <a:solidFill>
                  <a:srgbClr val="A19688"/>
                </a:solidFill>
              </a:defRPr>
            </a:lvl1pPr>
          </a:lstStyle>
          <a:p>
            <a:r>
              <a:rPr dirty="0">
                <a:solidFill>
                  <a:schemeClr val="bg1"/>
                </a:solidFill>
              </a:rPr>
              <a:t>“</a:t>
            </a:r>
          </a:p>
        </p:txBody>
      </p:sp>
      <p:sp>
        <p:nvSpPr>
          <p:cNvPr id="9" name="Shape 1304">
            <a:extLst>
              <a:ext uri="{FF2B5EF4-FFF2-40B4-BE49-F238E27FC236}">
                <a16:creationId xmlns:a16="http://schemas.microsoft.com/office/drawing/2014/main" xmlns="" id="{2BFCF503-471C-4B44-9464-BB17335F9715}"/>
              </a:ext>
            </a:extLst>
          </p:cNvPr>
          <p:cNvSpPr/>
          <p:nvPr/>
        </p:nvSpPr>
        <p:spPr>
          <a:xfrm>
            <a:off x="1786889" y="873129"/>
            <a:ext cx="6092515" cy="58477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lang="es-ES" dirty="0">
                <a:solidFill>
                  <a:schemeClr val="bg1"/>
                </a:solidFill>
              </a:rPr>
              <a:t>CUADRO COMPARATIVO</a:t>
            </a:r>
          </a:p>
        </p:txBody>
      </p:sp>
      <p:graphicFrame>
        <p:nvGraphicFramePr>
          <p:cNvPr id="10" name="Tabla 9">
            <a:extLst>
              <a:ext uri="{FF2B5EF4-FFF2-40B4-BE49-F238E27FC236}">
                <a16:creationId xmlns:a16="http://schemas.microsoft.com/office/drawing/2014/main" xmlns="" id="{FAEFAC59-698F-0640-8E4E-010D40FFAB89}"/>
              </a:ext>
            </a:extLst>
          </p:cNvPr>
          <p:cNvGraphicFramePr>
            <a:graphicFrameLocks noGrp="1"/>
          </p:cNvGraphicFramePr>
          <p:nvPr>
            <p:extLst>
              <p:ext uri="{D42A27DB-BD31-4B8C-83A1-F6EECF244321}">
                <p14:modId xmlns:p14="http://schemas.microsoft.com/office/powerpoint/2010/main" val="3451941414"/>
              </p:ext>
            </p:extLst>
          </p:nvPr>
        </p:nvGraphicFramePr>
        <p:xfrm>
          <a:off x="2031999" y="2928551"/>
          <a:ext cx="8128002" cy="14782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xmlns="" val="117796568"/>
                    </a:ext>
                  </a:extLst>
                </a:gridCol>
                <a:gridCol w="1354667">
                  <a:extLst>
                    <a:ext uri="{9D8B030D-6E8A-4147-A177-3AD203B41FA5}">
                      <a16:colId xmlns:a16="http://schemas.microsoft.com/office/drawing/2014/main" xmlns="" val="2201211446"/>
                    </a:ext>
                  </a:extLst>
                </a:gridCol>
                <a:gridCol w="1354667">
                  <a:extLst>
                    <a:ext uri="{9D8B030D-6E8A-4147-A177-3AD203B41FA5}">
                      <a16:colId xmlns:a16="http://schemas.microsoft.com/office/drawing/2014/main" xmlns="" val="1603944835"/>
                    </a:ext>
                  </a:extLst>
                </a:gridCol>
                <a:gridCol w="1354667">
                  <a:extLst>
                    <a:ext uri="{9D8B030D-6E8A-4147-A177-3AD203B41FA5}">
                      <a16:colId xmlns:a16="http://schemas.microsoft.com/office/drawing/2014/main" xmlns="" val="2486576207"/>
                    </a:ext>
                  </a:extLst>
                </a:gridCol>
                <a:gridCol w="1354667">
                  <a:extLst>
                    <a:ext uri="{9D8B030D-6E8A-4147-A177-3AD203B41FA5}">
                      <a16:colId xmlns:a16="http://schemas.microsoft.com/office/drawing/2014/main" xmlns="" val="3162241355"/>
                    </a:ext>
                  </a:extLst>
                </a:gridCol>
                <a:gridCol w="1354667">
                  <a:extLst>
                    <a:ext uri="{9D8B030D-6E8A-4147-A177-3AD203B41FA5}">
                      <a16:colId xmlns:a16="http://schemas.microsoft.com/office/drawing/2014/main" xmlns="" val="899649285"/>
                    </a:ext>
                  </a:extLst>
                </a:gridCol>
              </a:tblGrid>
              <a:tr h="275446">
                <a:tc>
                  <a:txBody>
                    <a:bodyPr/>
                    <a:lstStyle/>
                    <a:p>
                      <a:endParaRPr lang="es-CL" dirty="0"/>
                    </a:p>
                  </a:txBody>
                  <a:tcPr>
                    <a:solidFill>
                      <a:schemeClr val="tx1"/>
                    </a:solidFill>
                  </a:tcPr>
                </a:tc>
                <a:tc>
                  <a:txBody>
                    <a:bodyPr/>
                    <a:lstStyle/>
                    <a:p>
                      <a:endParaRPr lang="es-CL" dirty="0"/>
                    </a:p>
                  </a:txBody>
                  <a:tcPr>
                    <a:solidFill>
                      <a:srgbClr val="000000"/>
                    </a:solidFill>
                  </a:tcPr>
                </a:tc>
                <a:tc>
                  <a:txBody>
                    <a:bodyPr/>
                    <a:lstStyle/>
                    <a:p>
                      <a:endParaRPr lang="es-CL" dirty="0"/>
                    </a:p>
                  </a:txBody>
                  <a:tcPr>
                    <a:solidFill>
                      <a:srgbClr val="000000"/>
                    </a:solidFill>
                  </a:tcPr>
                </a:tc>
                <a:tc>
                  <a:txBody>
                    <a:bodyPr/>
                    <a:lstStyle/>
                    <a:p>
                      <a:endParaRPr lang="es-CL" dirty="0"/>
                    </a:p>
                  </a:txBody>
                  <a:tcPr>
                    <a:solidFill>
                      <a:srgbClr val="000000"/>
                    </a:solidFill>
                  </a:tcPr>
                </a:tc>
                <a:tc>
                  <a:txBody>
                    <a:bodyPr/>
                    <a:lstStyle/>
                    <a:p>
                      <a:endParaRPr lang="es-CL" dirty="0"/>
                    </a:p>
                  </a:txBody>
                  <a:tcPr>
                    <a:solidFill>
                      <a:srgbClr val="000000"/>
                    </a:solidFill>
                  </a:tcPr>
                </a:tc>
                <a:tc>
                  <a:txBody>
                    <a:bodyPr/>
                    <a:lstStyle/>
                    <a:p>
                      <a:endParaRPr lang="es-CL" dirty="0"/>
                    </a:p>
                  </a:txBody>
                  <a:tcPr>
                    <a:solidFill>
                      <a:srgbClr val="000000"/>
                    </a:solidFill>
                  </a:tcPr>
                </a:tc>
                <a:extLst>
                  <a:ext uri="{0D108BD9-81ED-4DB2-BD59-A6C34878D82A}">
                    <a16:rowId xmlns:a16="http://schemas.microsoft.com/office/drawing/2014/main" xmlns="" val="2519543828"/>
                  </a:ext>
                </a:extLst>
              </a:tr>
              <a:tr h="370840">
                <a:tc>
                  <a:txBody>
                    <a:bodyPr/>
                    <a:lstStyle/>
                    <a:p>
                      <a:endParaRPr lang="es-CL" dirty="0"/>
                    </a:p>
                  </a:txBody>
                  <a:tcPr/>
                </a:tc>
                <a:tc>
                  <a:txBody>
                    <a:bodyPr/>
                    <a:lstStyle/>
                    <a:p>
                      <a:endParaRPr lang="es-CL" dirty="0"/>
                    </a:p>
                  </a:txBody>
                  <a:tcPr/>
                </a:tc>
                <a:tc>
                  <a:txBody>
                    <a:bodyPr/>
                    <a:lstStyle/>
                    <a:p>
                      <a:endParaRPr lang="es-CL" dirty="0"/>
                    </a:p>
                  </a:txBody>
                  <a:tcPr/>
                </a:tc>
                <a:tc>
                  <a:txBody>
                    <a:bodyPr/>
                    <a:lstStyle/>
                    <a:p>
                      <a:endParaRPr lang="es-CL" dirty="0"/>
                    </a:p>
                  </a:txBody>
                  <a:tcPr/>
                </a:tc>
                <a:tc>
                  <a:txBody>
                    <a:bodyPr/>
                    <a:lstStyle/>
                    <a:p>
                      <a:endParaRPr lang="es-CL" dirty="0"/>
                    </a:p>
                  </a:txBody>
                  <a:tcPr/>
                </a:tc>
                <a:tc>
                  <a:txBody>
                    <a:bodyPr/>
                    <a:lstStyle/>
                    <a:p>
                      <a:endParaRPr lang="es-CL" dirty="0"/>
                    </a:p>
                  </a:txBody>
                  <a:tcPr/>
                </a:tc>
                <a:extLst>
                  <a:ext uri="{0D108BD9-81ED-4DB2-BD59-A6C34878D82A}">
                    <a16:rowId xmlns:a16="http://schemas.microsoft.com/office/drawing/2014/main" xmlns="" val="3999361705"/>
                  </a:ext>
                </a:extLst>
              </a:tr>
              <a:tr h="370840">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xmlns="" val="2878658267"/>
                  </a:ext>
                </a:extLst>
              </a:tr>
              <a:tr h="370840">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xmlns="" val="1753263956"/>
                  </a:ext>
                </a:extLst>
              </a:tr>
            </a:tbl>
          </a:graphicData>
        </a:graphic>
      </p:graphicFrame>
      <p:grpSp>
        <p:nvGrpSpPr>
          <p:cNvPr id="11" name="Grupo 10">
            <a:extLst>
              <a:ext uri="{FF2B5EF4-FFF2-40B4-BE49-F238E27FC236}">
                <a16:creationId xmlns:a16="http://schemas.microsoft.com/office/drawing/2014/main" xmlns="" id="{69995F51-D94B-3949-BE3D-5C07E0782199}"/>
              </a:ext>
            </a:extLst>
          </p:cNvPr>
          <p:cNvGrpSpPr/>
          <p:nvPr/>
        </p:nvGrpSpPr>
        <p:grpSpPr>
          <a:xfrm>
            <a:off x="981979" y="259416"/>
            <a:ext cx="1236518" cy="1274618"/>
            <a:chOff x="5659582" y="-1496291"/>
            <a:chExt cx="1236518" cy="1274618"/>
          </a:xfrm>
        </p:grpSpPr>
        <p:cxnSp>
          <p:nvCxnSpPr>
            <p:cNvPr id="12" name="Conector recto 11">
              <a:extLst>
                <a:ext uri="{FF2B5EF4-FFF2-40B4-BE49-F238E27FC236}">
                  <a16:creationId xmlns:a16="http://schemas.microsoft.com/office/drawing/2014/main" xmlns="" id="{363C3B7B-EEFA-9047-BB9F-B13D1A1104DA}"/>
                </a:ext>
              </a:extLst>
            </p:cNvPr>
            <p:cNvCxnSpPr/>
            <p:nvPr/>
          </p:nvCxnSpPr>
          <p:spPr>
            <a:xfrm>
              <a:off x="5659582" y="-883226"/>
              <a:ext cx="12365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xmlns="" id="{EEF1E76A-3509-2E4A-8F74-F186F4D4C9C3}"/>
                </a:ext>
              </a:extLst>
            </p:cNvPr>
            <p:cNvCxnSpPr>
              <a:cxnSpLocks/>
            </p:cNvCxnSpPr>
            <p:nvPr/>
          </p:nvCxnSpPr>
          <p:spPr>
            <a:xfrm flipV="1">
              <a:off x="6241473" y="-1496291"/>
              <a:ext cx="0" cy="12746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482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EB8B8859-668C-6E4E-911E-7C586C8BDE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254">
            <a:extLst>
              <a:ext uri="{FF2B5EF4-FFF2-40B4-BE49-F238E27FC236}">
                <a16:creationId xmlns:a16="http://schemas.microsoft.com/office/drawing/2014/main" xmlns="" id="{747987CC-318F-2544-BCA4-8278A0285889}"/>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pPr algn="l"/>
            <a:r>
              <a:rPr sz="800" dirty="0">
                <a:solidFill>
                  <a:srgbClr val="EF3340"/>
                </a:solidFill>
              </a:rPr>
              <a:t>FECHA, LUGAR, AUTORES O PIE DE PÁGINA.</a:t>
            </a:r>
          </a:p>
        </p:txBody>
      </p:sp>
      <p:sp>
        <p:nvSpPr>
          <p:cNvPr id="5" name="Shape 1304">
            <a:extLst>
              <a:ext uri="{FF2B5EF4-FFF2-40B4-BE49-F238E27FC236}">
                <a16:creationId xmlns:a16="http://schemas.microsoft.com/office/drawing/2014/main" xmlns="" id="{56A461A9-7CD4-C24D-841F-F8C66521CA06}"/>
              </a:ext>
            </a:extLst>
          </p:cNvPr>
          <p:cNvSpPr/>
          <p:nvPr/>
        </p:nvSpPr>
        <p:spPr>
          <a:xfrm>
            <a:off x="461896" y="2351782"/>
            <a:ext cx="6404820" cy="10772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EF3340"/>
                </a:solidFill>
              </a:rPr>
              <a:t>TÍTULO</a:t>
            </a:r>
            <a:endParaRPr lang="es-ES" dirty="0">
              <a:solidFill>
                <a:srgbClr val="EF3340"/>
              </a:solidFill>
            </a:endParaRPr>
          </a:p>
          <a:p>
            <a:r>
              <a:rPr dirty="0">
                <a:solidFill>
                  <a:srgbClr val="EF3340"/>
                </a:solidFill>
              </a:rPr>
              <a:t>PRESENTACIÓN</a:t>
            </a:r>
          </a:p>
        </p:txBody>
      </p:sp>
      <p:sp>
        <p:nvSpPr>
          <p:cNvPr id="6" name="Shape 1305">
            <a:extLst>
              <a:ext uri="{FF2B5EF4-FFF2-40B4-BE49-F238E27FC236}">
                <a16:creationId xmlns:a16="http://schemas.microsoft.com/office/drawing/2014/main" xmlns="" id="{0C78AD98-9192-E44A-AA27-F78A19364E4A}"/>
              </a:ext>
            </a:extLst>
          </p:cNvPr>
          <p:cNvSpPr/>
          <p:nvPr/>
        </p:nvSpPr>
        <p:spPr>
          <a:xfrm>
            <a:off x="461896" y="3429000"/>
            <a:ext cx="480089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pc="69"/>
            </a:lvl1pPr>
          </a:lstStyle>
          <a:p>
            <a:r>
              <a:rPr dirty="0" err="1">
                <a:solidFill>
                  <a:srgbClr val="EF3340"/>
                </a:solidFill>
              </a:rPr>
              <a:t>Vivamus</a:t>
            </a:r>
            <a:r>
              <a:rPr dirty="0">
                <a:solidFill>
                  <a:srgbClr val="EF3340"/>
                </a:solidFill>
              </a:rPr>
              <a:t> </a:t>
            </a:r>
            <a:r>
              <a:rPr dirty="0" err="1">
                <a:solidFill>
                  <a:srgbClr val="EF3340"/>
                </a:solidFill>
              </a:rPr>
              <a:t>sagittis</a:t>
            </a:r>
            <a:r>
              <a:rPr dirty="0">
                <a:solidFill>
                  <a:srgbClr val="EF3340"/>
                </a:solidFill>
              </a:rPr>
              <a:t> </a:t>
            </a:r>
            <a:r>
              <a:rPr dirty="0" err="1">
                <a:solidFill>
                  <a:srgbClr val="EF3340"/>
                </a:solidFill>
              </a:rPr>
              <a:t>lacus</a:t>
            </a:r>
            <a:r>
              <a:rPr dirty="0">
                <a:solidFill>
                  <a:srgbClr val="EF3340"/>
                </a:solidFill>
              </a:rPr>
              <a:t> vel</a:t>
            </a:r>
            <a:r>
              <a:rPr lang="es-ES" dirty="0">
                <a:solidFill>
                  <a:srgbClr val="EF3340"/>
                </a:solidFill>
              </a:rPr>
              <a:t>.</a:t>
            </a:r>
            <a:endParaRPr dirty="0">
              <a:solidFill>
                <a:srgbClr val="EF3340"/>
              </a:solidFill>
            </a:endParaRPr>
          </a:p>
        </p:txBody>
      </p:sp>
      <p:sp>
        <p:nvSpPr>
          <p:cNvPr id="7" name="Shape 1326">
            <a:extLst>
              <a:ext uri="{FF2B5EF4-FFF2-40B4-BE49-F238E27FC236}">
                <a16:creationId xmlns:a16="http://schemas.microsoft.com/office/drawing/2014/main" xmlns="" id="{9A29525E-113A-BD47-A1DC-2BB63F08AB98}"/>
              </a:ext>
            </a:extLst>
          </p:cNvPr>
          <p:cNvSpPr/>
          <p:nvPr/>
        </p:nvSpPr>
        <p:spPr>
          <a:xfrm>
            <a:off x="5060930" y="2440812"/>
            <a:ext cx="3133457" cy="197637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nSpc>
                <a:spcPct val="110000"/>
              </a:lnSpc>
              <a:defRPr sz="1400" spc="20"/>
            </a:pPr>
            <a:r>
              <a:rPr dirty="0">
                <a:solidFill>
                  <a:schemeClr val="bg1"/>
                </a:solidFill>
              </a:rPr>
              <a:t>Donec non dignissim urna. Praesent volutpat nisl non urna porta id bibendum sem volutpat. Phasellus congue velit et urna tempor in eleifend tellus viverra. Praesent imperdiet, nisl aliquet gravida congue, dui ante venenatis risus, quis fringilla nulla magna vel ligula. </a:t>
            </a:r>
          </a:p>
        </p:txBody>
      </p:sp>
      <p:sp>
        <p:nvSpPr>
          <p:cNvPr id="8" name="Elipse 7">
            <a:extLst>
              <a:ext uri="{FF2B5EF4-FFF2-40B4-BE49-F238E27FC236}">
                <a16:creationId xmlns:a16="http://schemas.microsoft.com/office/drawing/2014/main" xmlns="" id="{30C58F0B-74EB-274A-AB66-ABCF86869C0E}"/>
              </a:ext>
            </a:extLst>
          </p:cNvPr>
          <p:cNvSpPr/>
          <p:nvPr/>
        </p:nvSpPr>
        <p:spPr>
          <a:xfrm>
            <a:off x="4855822" y="2531171"/>
            <a:ext cx="130629" cy="130629"/>
          </a:xfrm>
          <a:prstGeom prst="ellipse">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Tree>
    <p:extLst>
      <p:ext uri="{BB962C8B-B14F-4D97-AF65-F5344CB8AC3E}">
        <p14:creationId xmlns:p14="http://schemas.microsoft.com/office/powerpoint/2010/main" val="108818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3B3D85E2-5561-1641-B98A-DBBD45D83C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386">
            <a:extLst>
              <a:ext uri="{FF2B5EF4-FFF2-40B4-BE49-F238E27FC236}">
                <a16:creationId xmlns:a16="http://schemas.microsoft.com/office/drawing/2014/main" xmlns="" id="{F47F5B6E-5DF5-2244-BE4D-8EC83F2DC2DB}"/>
              </a:ext>
            </a:extLst>
          </p:cNvPr>
          <p:cNvSpPr/>
          <p:nvPr/>
        </p:nvSpPr>
        <p:spPr>
          <a:xfrm>
            <a:off x="3854942" y="2746820"/>
            <a:ext cx="5825204" cy="175432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r">
              <a:defRPr spc="20">
                <a:solidFill>
                  <a:srgbClr val="FFFFFF"/>
                </a:solidFill>
              </a:defRPr>
            </a:pPr>
            <a:r>
              <a:rPr dirty="0">
                <a:solidFill>
                  <a:schemeClr val="bg1"/>
                </a:solidFill>
              </a:rP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5" name="Shape 1254">
            <a:extLst>
              <a:ext uri="{FF2B5EF4-FFF2-40B4-BE49-F238E27FC236}">
                <a16:creationId xmlns:a16="http://schemas.microsoft.com/office/drawing/2014/main" xmlns="" id="{B869BF06-7547-5744-A2D9-7A91CFC7A531}"/>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pPr algn="l"/>
            <a:r>
              <a:rPr sz="800" dirty="0">
                <a:solidFill>
                  <a:schemeClr val="bg1"/>
                </a:solidFill>
              </a:rPr>
              <a:t>FECHA, LUGAR, AUTORES O PIE DE PÁGINA.</a:t>
            </a:r>
          </a:p>
        </p:txBody>
      </p:sp>
      <p:grpSp>
        <p:nvGrpSpPr>
          <p:cNvPr id="7" name="Grupo 6">
            <a:extLst>
              <a:ext uri="{FF2B5EF4-FFF2-40B4-BE49-F238E27FC236}">
                <a16:creationId xmlns:a16="http://schemas.microsoft.com/office/drawing/2014/main" xmlns="" id="{C70B59CB-979C-B440-A327-0BA39F30DC14}"/>
              </a:ext>
            </a:extLst>
          </p:cNvPr>
          <p:cNvGrpSpPr/>
          <p:nvPr/>
        </p:nvGrpSpPr>
        <p:grpSpPr>
          <a:xfrm>
            <a:off x="9178365" y="3965360"/>
            <a:ext cx="1236518" cy="1274618"/>
            <a:chOff x="5659582" y="-1496291"/>
            <a:chExt cx="1236518" cy="1274618"/>
          </a:xfrm>
        </p:grpSpPr>
        <p:cxnSp>
          <p:nvCxnSpPr>
            <p:cNvPr id="8" name="Conector recto 7">
              <a:extLst>
                <a:ext uri="{FF2B5EF4-FFF2-40B4-BE49-F238E27FC236}">
                  <a16:creationId xmlns:a16="http://schemas.microsoft.com/office/drawing/2014/main" xmlns="" id="{869286AD-8EDD-0741-B5AD-96FB5B0B0130}"/>
                </a:ext>
              </a:extLst>
            </p:cNvPr>
            <p:cNvCxnSpPr/>
            <p:nvPr/>
          </p:nvCxnSpPr>
          <p:spPr>
            <a:xfrm>
              <a:off x="5659582" y="-883226"/>
              <a:ext cx="12365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xmlns="" id="{C262A472-0494-8846-820A-694CE4851D0C}"/>
                </a:ext>
              </a:extLst>
            </p:cNvPr>
            <p:cNvCxnSpPr>
              <a:cxnSpLocks/>
            </p:cNvCxnSpPr>
            <p:nvPr/>
          </p:nvCxnSpPr>
          <p:spPr>
            <a:xfrm flipV="1">
              <a:off x="6241473" y="-1496291"/>
              <a:ext cx="0" cy="12746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583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313F4AB7-6D66-6D4F-BDF5-856E6F7D2D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164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12D7394-D91B-D249-8EEE-7C6F659EEC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upo 4">
            <a:extLst>
              <a:ext uri="{FF2B5EF4-FFF2-40B4-BE49-F238E27FC236}">
                <a16:creationId xmlns:a16="http://schemas.microsoft.com/office/drawing/2014/main" xmlns="" id="{5A9CBAA1-EF03-5044-940C-4DEA13C34C39}"/>
              </a:ext>
            </a:extLst>
          </p:cNvPr>
          <p:cNvGrpSpPr/>
          <p:nvPr/>
        </p:nvGrpSpPr>
        <p:grpSpPr>
          <a:xfrm>
            <a:off x="3789242" y="3761080"/>
            <a:ext cx="1236518" cy="1274618"/>
            <a:chOff x="5659582" y="-1496291"/>
            <a:chExt cx="1236518" cy="1274618"/>
          </a:xfrm>
        </p:grpSpPr>
        <p:cxnSp>
          <p:nvCxnSpPr>
            <p:cNvPr id="6" name="Conector recto 5">
              <a:extLst>
                <a:ext uri="{FF2B5EF4-FFF2-40B4-BE49-F238E27FC236}">
                  <a16:creationId xmlns:a16="http://schemas.microsoft.com/office/drawing/2014/main" xmlns="" id="{063F8A70-F9CA-0840-A65E-D27084CAB0BE}"/>
                </a:ext>
              </a:extLst>
            </p:cNvPr>
            <p:cNvCxnSpPr/>
            <p:nvPr/>
          </p:nvCxnSpPr>
          <p:spPr>
            <a:xfrm>
              <a:off x="5659582" y="-883226"/>
              <a:ext cx="12365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xmlns="" id="{0B271A66-422A-EE4C-90B2-527E5CD65685}"/>
                </a:ext>
              </a:extLst>
            </p:cNvPr>
            <p:cNvCxnSpPr>
              <a:cxnSpLocks/>
            </p:cNvCxnSpPr>
            <p:nvPr/>
          </p:nvCxnSpPr>
          <p:spPr>
            <a:xfrm flipV="1">
              <a:off x="6241473" y="-1496291"/>
              <a:ext cx="0" cy="12746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751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9760B743-01C2-B34E-B89C-1EBC9B6571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Shape 1255">
            <a:extLst>
              <a:ext uri="{FF2B5EF4-FFF2-40B4-BE49-F238E27FC236}">
                <a16:creationId xmlns:a16="http://schemas.microsoft.com/office/drawing/2014/main" xmlns="" id="{6AB1C931-3E61-2F43-A0F7-CEAC03B271C1}"/>
              </a:ext>
            </a:extLst>
          </p:cNvPr>
          <p:cNvSpPr/>
          <p:nvPr/>
        </p:nvSpPr>
        <p:spPr>
          <a:xfrm>
            <a:off x="461896" y="1057532"/>
            <a:ext cx="7531180" cy="9787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dirty="0"/>
              <a:t>PORTADA </a:t>
            </a:r>
            <a:endParaRPr lang="es-ES" dirty="0"/>
          </a:p>
          <a:p>
            <a:r>
              <a:rPr dirty="0"/>
              <a:t>PRESENTACIÓN</a:t>
            </a:r>
          </a:p>
        </p:txBody>
      </p:sp>
      <p:sp>
        <p:nvSpPr>
          <p:cNvPr id="15" name="Shape 1256">
            <a:extLst>
              <a:ext uri="{FF2B5EF4-FFF2-40B4-BE49-F238E27FC236}">
                <a16:creationId xmlns:a16="http://schemas.microsoft.com/office/drawing/2014/main" xmlns="" id="{61A48D55-085E-C74A-B829-932326B8D570}"/>
              </a:ext>
            </a:extLst>
          </p:cNvPr>
          <p:cNvSpPr/>
          <p:nvPr/>
        </p:nvSpPr>
        <p:spPr>
          <a:xfrm>
            <a:off x="461896" y="2195120"/>
            <a:ext cx="7531180" cy="2941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80000"/>
              </a:lnSpc>
              <a:defRPr sz="2800" spc="70">
                <a:solidFill>
                  <a:srgbClr val="FFFFFF"/>
                </a:solidFill>
              </a:defRPr>
            </a:lvl1pPr>
          </a:lstStyle>
          <a:p>
            <a:r>
              <a:rPr sz="1600" dirty="0" err="1"/>
              <a:t>Subtítulo</a:t>
            </a:r>
            <a:r>
              <a:rPr sz="1600" dirty="0"/>
              <a:t> </a:t>
            </a:r>
            <a:r>
              <a:rPr sz="1600" dirty="0" err="1"/>
              <a:t>presentación</a:t>
            </a:r>
            <a:endParaRPr sz="1600" dirty="0"/>
          </a:p>
        </p:txBody>
      </p:sp>
      <p:sp>
        <p:nvSpPr>
          <p:cNvPr id="16" name="Shape 1254">
            <a:extLst>
              <a:ext uri="{FF2B5EF4-FFF2-40B4-BE49-F238E27FC236}">
                <a16:creationId xmlns:a16="http://schemas.microsoft.com/office/drawing/2014/main" xmlns="" id="{A5483EAF-F4E9-2049-8E06-2F9E2EB7D0C1}"/>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pPr algn="l"/>
            <a:r>
              <a:rPr sz="800" dirty="0">
                <a:solidFill>
                  <a:schemeClr val="bg1"/>
                </a:solidFill>
              </a:rPr>
              <a:t>FECHA, LUGAR, AUTORES O PIE DE PÁGINA.</a:t>
            </a:r>
          </a:p>
        </p:txBody>
      </p:sp>
    </p:spTree>
    <p:extLst>
      <p:ext uri="{BB962C8B-B14F-4D97-AF65-F5344CB8AC3E}">
        <p14:creationId xmlns:p14="http://schemas.microsoft.com/office/powerpoint/2010/main" val="122230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DA42455-36C7-CE41-9A22-F9524F8527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Shape 1266">
            <a:extLst>
              <a:ext uri="{FF2B5EF4-FFF2-40B4-BE49-F238E27FC236}">
                <a16:creationId xmlns:a16="http://schemas.microsoft.com/office/drawing/2014/main" xmlns="" id="{D54C216D-A095-9D4A-9712-2558A66DE6A4}"/>
              </a:ext>
            </a:extLst>
          </p:cNvPr>
          <p:cNvSpPr/>
          <p:nvPr/>
        </p:nvSpPr>
        <p:spPr>
          <a:xfrm>
            <a:off x="5109480" y="1621855"/>
            <a:ext cx="3568701" cy="5847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b="1">
                <a:latin typeface="Rockwell"/>
                <a:ea typeface="Rockwell"/>
                <a:cs typeface="Rockwell"/>
                <a:sym typeface="Rockwell"/>
              </a:defRPr>
            </a:lvl1pPr>
          </a:lstStyle>
          <a:p>
            <a:r>
              <a:rPr dirty="0">
                <a:solidFill>
                  <a:schemeClr val="bg1"/>
                </a:solidFill>
              </a:rPr>
              <a:t>ÍNDICE</a:t>
            </a:r>
          </a:p>
        </p:txBody>
      </p:sp>
      <p:sp>
        <p:nvSpPr>
          <p:cNvPr id="17" name="Shape 1267">
            <a:extLst>
              <a:ext uri="{FF2B5EF4-FFF2-40B4-BE49-F238E27FC236}">
                <a16:creationId xmlns:a16="http://schemas.microsoft.com/office/drawing/2014/main" xmlns="" id="{0994B0A6-3568-A541-8283-EA2B50FC01C7}"/>
              </a:ext>
            </a:extLst>
          </p:cNvPr>
          <p:cNvSpPr/>
          <p:nvPr/>
        </p:nvSpPr>
        <p:spPr>
          <a:xfrm>
            <a:off x="5109479" y="2137216"/>
            <a:ext cx="480089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pc="69"/>
            </a:lvl1pPr>
          </a:lstStyle>
          <a:p>
            <a:r>
              <a:rPr dirty="0" err="1">
                <a:solidFill>
                  <a:schemeClr val="bg1"/>
                </a:solidFill>
              </a:rPr>
              <a:t>Vivamus</a:t>
            </a:r>
            <a:r>
              <a:rPr dirty="0">
                <a:solidFill>
                  <a:schemeClr val="bg1"/>
                </a:solidFill>
              </a:rPr>
              <a:t> </a:t>
            </a:r>
            <a:r>
              <a:rPr dirty="0" err="1">
                <a:solidFill>
                  <a:schemeClr val="bg1"/>
                </a:solidFill>
              </a:rPr>
              <a:t>sagittis</a:t>
            </a:r>
            <a:r>
              <a:rPr dirty="0">
                <a:solidFill>
                  <a:schemeClr val="bg1"/>
                </a:solidFill>
              </a:rPr>
              <a:t> </a:t>
            </a:r>
            <a:r>
              <a:rPr dirty="0" err="1">
                <a:solidFill>
                  <a:schemeClr val="bg1"/>
                </a:solidFill>
              </a:rPr>
              <a:t>lacus</a:t>
            </a:r>
            <a:r>
              <a:rPr dirty="0">
                <a:solidFill>
                  <a:schemeClr val="bg1"/>
                </a:solidFill>
              </a:rPr>
              <a:t> </a:t>
            </a:r>
            <a:r>
              <a:rPr dirty="0" err="1">
                <a:solidFill>
                  <a:schemeClr val="bg1"/>
                </a:solidFill>
              </a:rPr>
              <a:t>vel</a:t>
            </a:r>
            <a:r>
              <a:rPr dirty="0">
                <a:solidFill>
                  <a:schemeClr val="bg1"/>
                </a:solidFill>
              </a:rPr>
              <a:t> </a:t>
            </a:r>
            <a:r>
              <a:rPr dirty="0" err="1">
                <a:solidFill>
                  <a:schemeClr val="bg1"/>
                </a:solidFill>
              </a:rPr>
              <a:t>augue</a:t>
            </a:r>
            <a:r>
              <a:rPr dirty="0">
                <a:solidFill>
                  <a:schemeClr val="bg1"/>
                </a:solidFill>
              </a:rPr>
              <a:t> </a:t>
            </a:r>
            <a:r>
              <a:rPr dirty="0" err="1">
                <a:solidFill>
                  <a:schemeClr val="bg1"/>
                </a:solidFill>
              </a:rPr>
              <a:t>auctor</a:t>
            </a:r>
            <a:r>
              <a:rPr dirty="0">
                <a:solidFill>
                  <a:schemeClr val="bg1"/>
                </a:solidFill>
              </a:rPr>
              <a:t>.</a:t>
            </a:r>
          </a:p>
        </p:txBody>
      </p:sp>
      <p:sp>
        <p:nvSpPr>
          <p:cNvPr id="18" name="Shape 1268">
            <a:extLst>
              <a:ext uri="{FF2B5EF4-FFF2-40B4-BE49-F238E27FC236}">
                <a16:creationId xmlns:a16="http://schemas.microsoft.com/office/drawing/2014/main" xmlns="" id="{B21D2BB8-1AC3-5747-9B05-927FB49F2068}"/>
              </a:ext>
            </a:extLst>
          </p:cNvPr>
          <p:cNvSpPr/>
          <p:nvPr/>
        </p:nvSpPr>
        <p:spPr>
          <a:xfrm>
            <a:off x="5549503" y="2784123"/>
            <a:ext cx="4392712" cy="20313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1400" spc="20"/>
            </a:pPr>
            <a:r>
              <a:rPr sz="1400" dirty="0" err="1">
                <a:solidFill>
                  <a:schemeClr val="bg1"/>
                </a:solidFill>
              </a:rPr>
              <a:t>Donec</a:t>
            </a:r>
            <a:r>
              <a:rPr sz="1400" dirty="0">
                <a:solidFill>
                  <a:schemeClr val="bg1"/>
                </a:solidFill>
              </a:rPr>
              <a:t> non </a:t>
            </a:r>
            <a:r>
              <a:rPr sz="1400" dirty="0" err="1">
                <a:solidFill>
                  <a:schemeClr val="bg1"/>
                </a:solidFill>
              </a:rPr>
              <a:t>dignissim</a:t>
            </a:r>
            <a:r>
              <a:rPr sz="1400" dirty="0">
                <a:solidFill>
                  <a:schemeClr val="bg1"/>
                </a:solidFill>
              </a:rPr>
              <a:t> </a:t>
            </a:r>
            <a:r>
              <a:rPr sz="1400" dirty="0" err="1">
                <a:solidFill>
                  <a:schemeClr val="bg1"/>
                </a:solidFill>
              </a:rPr>
              <a:t>urna</a:t>
            </a:r>
            <a:r>
              <a:rPr sz="1400" dirty="0">
                <a:solidFill>
                  <a:schemeClr val="bg1"/>
                </a:solidFill>
              </a:rPr>
              <a:t>. </a:t>
            </a:r>
          </a:p>
          <a:p>
            <a:pPr algn="just">
              <a:defRPr sz="1400" spc="20"/>
            </a:pPr>
            <a:endParaRPr sz="1400" dirty="0">
              <a:solidFill>
                <a:schemeClr val="bg1"/>
              </a:solidFill>
            </a:endParaRPr>
          </a:p>
          <a:p>
            <a:pPr algn="just">
              <a:defRPr sz="1400" spc="20"/>
            </a:pPr>
            <a:r>
              <a:rPr sz="1400" dirty="0" err="1">
                <a:solidFill>
                  <a:schemeClr val="bg1"/>
                </a:solidFill>
              </a:rPr>
              <a:t>Donec</a:t>
            </a:r>
            <a:r>
              <a:rPr sz="1400" dirty="0">
                <a:solidFill>
                  <a:schemeClr val="bg1"/>
                </a:solidFill>
              </a:rPr>
              <a:t> non </a:t>
            </a:r>
            <a:r>
              <a:rPr sz="1400" dirty="0" err="1">
                <a:solidFill>
                  <a:schemeClr val="bg1"/>
                </a:solidFill>
              </a:rPr>
              <a:t>dignissim</a:t>
            </a:r>
            <a:r>
              <a:rPr sz="1400" dirty="0">
                <a:solidFill>
                  <a:schemeClr val="bg1"/>
                </a:solidFill>
              </a:rPr>
              <a:t> </a:t>
            </a:r>
            <a:r>
              <a:rPr sz="1400" dirty="0" err="1">
                <a:solidFill>
                  <a:schemeClr val="bg1"/>
                </a:solidFill>
              </a:rPr>
              <a:t>urna</a:t>
            </a:r>
            <a:r>
              <a:rPr sz="1400" dirty="0">
                <a:solidFill>
                  <a:schemeClr val="bg1"/>
                </a:solidFill>
              </a:rPr>
              <a:t>.</a:t>
            </a:r>
          </a:p>
          <a:p>
            <a:pPr algn="just">
              <a:defRPr sz="1400" spc="20"/>
            </a:pPr>
            <a:endParaRPr sz="1400" dirty="0">
              <a:solidFill>
                <a:schemeClr val="bg1"/>
              </a:solidFill>
            </a:endParaRPr>
          </a:p>
          <a:p>
            <a:pPr algn="just">
              <a:defRPr sz="1400" spc="20"/>
            </a:pPr>
            <a:r>
              <a:rPr sz="1400" dirty="0" err="1">
                <a:solidFill>
                  <a:schemeClr val="bg1"/>
                </a:solidFill>
              </a:rPr>
              <a:t>Donec</a:t>
            </a:r>
            <a:r>
              <a:rPr sz="1400" dirty="0">
                <a:solidFill>
                  <a:schemeClr val="bg1"/>
                </a:solidFill>
              </a:rPr>
              <a:t> non </a:t>
            </a:r>
            <a:r>
              <a:rPr sz="1400" dirty="0" err="1">
                <a:solidFill>
                  <a:schemeClr val="bg1"/>
                </a:solidFill>
              </a:rPr>
              <a:t>dignissim</a:t>
            </a:r>
            <a:r>
              <a:rPr sz="1400" dirty="0">
                <a:solidFill>
                  <a:schemeClr val="bg1"/>
                </a:solidFill>
              </a:rPr>
              <a:t> </a:t>
            </a:r>
            <a:r>
              <a:rPr sz="1400" dirty="0" err="1">
                <a:solidFill>
                  <a:schemeClr val="bg1"/>
                </a:solidFill>
              </a:rPr>
              <a:t>urna</a:t>
            </a:r>
            <a:r>
              <a:rPr sz="1400" dirty="0">
                <a:solidFill>
                  <a:schemeClr val="bg1"/>
                </a:solidFill>
              </a:rPr>
              <a:t>.</a:t>
            </a:r>
          </a:p>
          <a:p>
            <a:pPr algn="just">
              <a:defRPr sz="1400" spc="20"/>
            </a:pPr>
            <a:endParaRPr sz="1400" dirty="0">
              <a:solidFill>
                <a:schemeClr val="bg1"/>
              </a:solidFill>
            </a:endParaRPr>
          </a:p>
          <a:p>
            <a:pPr algn="just">
              <a:defRPr sz="1400" spc="20"/>
            </a:pPr>
            <a:r>
              <a:rPr sz="1400" dirty="0" err="1">
                <a:solidFill>
                  <a:schemeClr val="bg1"/>
                </a:solidFill>
              </a:rPr>
              <a:t>Donec</a:t>
            </a:r>
            <a:r>
              <a:rPr sz="1400" dirty="0">
                <a:solidFill>
                  <a:schemeClr val="bg1"/>
                </a:solidFill>
              </a:rPr>
              <a:t> non </a:t>
            </a:r>
            <a:r>
              <a:rPr sz="1400" dirty="0" err="1">
                <a:solidFill>
                  <a:schemeClr val="bg1"/>
                </a:solidFill>
              </a:rPr>
              <a:t>dignissim</a:t>
            </a:r>
            <a:r>
              <a:rPr sz="1400" dirty="0">
                <a:solidFill>
                  <a:schemeClr val="bg1"/>
                </a:solidFill>
              </a:rPr>
              <a:t> </a:t>
            </a:r>
            <a:r>
              <a:rPr sz="1400" dirty="0" err="1">
                <a:solidFill>
                  <a:schemeClr val="bg1"/>
                </a:solidFill>
              </a:rPr>
              <a:t>urna</a:t>
            </a:r>
            <a:r>
              <a:rPr sz="1400" dirty="0">
                <a:solidFill>
                  <a:schemeClr val="bg1"/>
                </a:solidFill>
              </a:rPr>
              <a:t>.</a:t>
            </a:r>
          </a:p>
          <a:p>
            <a:pPr algn="just">
              <a:defRPr sz="1400" spc="20"/>
            </a:pPr>
            <a:endParaRPr sz="1400" dirty="0">
              <a:solidFill>
                <a:schemeClr val="bg1"/>
              </a:solidFill>
            </a:endParaRPr>
          </a:p>
          <a:p>
            <a:pPr algn="just">
              <a:defRPr sz="1400" spc="20"/>
            </a:pPr>
            <a:r>
              <a:rPr sz="1400" dirty="0" err="1">
                <a:solidFill>
                  <a:schemeClr val="bg1"/>
                </a:solidFill>
              </a:rPr>
              <a:t>Donec</a:t>
            </a:r>
            <a:r>
              <a:rPr sz="1400" dirty="0">
                <a:solidFill>
                  <a:schemeClr val="bg1"/>
                </a:solidFill>
              </a:rPr>
              <a:t> non </a:t>
            </a:r>
            <a:r>
              <a:rPr sz="1400" dirty="0" err="1">
                <a:solidFill>
                  <a:schemeClr val="bg1"/>
                </a:solidFill>
              </a:rPr>
              <a:t>dignissim</a:t>
            </a:r>
            <a:r>
              <a:rPr sz="1400" dirty="0">
                <a:solidFill>
                  <a:schemeClr val="bg1"/>
                </a:solidFill>
              </a:rPr>
              <a:t> </a:t>
            </a:r>
            <a:r>
              <a:rPr sz="1400" dirty="0" err="1">
                <a:solidFill>
                  <a:schemeClr val="bg1"/>
                </a:solidFill>
              </a:rPr>
              <a:t>urna</a:t>
            </a:r>
            <a:r>
              <a:rPr sz="1400" dirty="0">
                <a:solidFill>
                  <a:schemeClr val="bg1"/>
                </a:solidFill>
              </a:rPr>
              <a:t>.</a:t>
            </a:r>
          </a:p>
        </p:txBody>
      </p:sp>
      <p:sp>
        <p:nvSpPr>
          <p:cNvPr id="20" name="Elipse 19">
            <a:extLst>
              <a:ext uri="{FF2B5EF4-FFF2-40B4-BE49-F238E27FC236}">
                <a16:creationId xmlns:a16="http://schemas.microsoft.com/office/drawing/2014/main" xmlns="" id="{5470C04C-EF27-944C-B73E-FB351B728854}"/>
              </a:ext>
            </a:extLst>
          </p:cNvPr>
          <p:cNvSpPr/>
          <p:nvPr/>
        </p:nvSpPr>
        <p:spPr>
          <a:xfrm>
            <a:off x="5109479" y="2884727"/>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
        <p:nvSpPr>
          <p:cNvPr id="21" name="Elipse 20">
            <a:extLst>
              <a:ext uri="{FF2B5EF4-FFF2-40B4-BE49-F238E27FC236}">
                <a16:creationId xmlns:a16="http://schemas.microsoft.com/office/drawing/2014/main" xmlns="" id="{D5AD6A0A-AE30-ED48-AC9E-1BD52BAA20F0}"/>
              </a:ext>
            </a:extLst>
          </p:cNvPr>
          <p:cNvSpPr/>
          <p:nvPr/>
        </p:nvSpPr>
        <p:spPr>
          <a:xfrm>
            <a:off x="5109479" y="3309795"/>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
        <p:nvSpPr>
          <p:cNvPr id="22" name="Elipse 21">
            <a:extLst>
              <a:ext uri="{FF2B5EF4-FFF2-40B4-BE49-F238E27FC236}">
                <a16:creationId xmlns:a16="http://schemas.microsoft.com/office/drawing/2014/main" xmlns="" id="{14E05EA0-295B-904C-8AB1-0C33EF7C1CB2}"/>
              </a:ext>
            </a:extLst>
          </p:cNvPr>
          <p:cNvSpPr/>
          <p:nvPr/>
        </p:nvSpPr>
        <p:spPr>
          <a:xfrm>
            <a:off x="5109479" y="3734863"/>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
        <p:nvSpPr>
          <p:cNvPr id="23" name="Elipse 22">
            <a:extLst>
              <a:ext uri="{FF2B5EF4-FFF2-40B4-BE49-F238E27FC236}">
                <a16:creationId xmlns:a16="http://schemas.microsoft.com/office/drawing/2014/main" xmlns="" id="{159149E5-AF66-D24B-93C8-9E137BB4D249}"/>
              </a:ext>
            </a:extLst>
          </p:cNvPr>
          <p:cNvSpPr/>
          <p:nvPr/>
        </p:nvSpPr>
        <p:spPr>
          <a:xfrm>
            <a:off x="5109479" y="4159931"/>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
        <p:nvSpPr>
          <p:cNvPr id="24" name="Elipse 23">
            <a:extLst>
              <a:ext uri="{FF2B5EF4-FFF2-40B4-BE49-F238E27FC236}">
                <a16:creationId xmlns:a16="http://schemas.microsoft.com/office/drawing/2014/main" xmlns="" id="{940A1118-11AD-5A4E-96D2-02082C446766}"/>
              </a:ext>
            </a:extLst>
          </p:cNvPr>
          <p:cNvSpPr/>
          <p:nvPr/>
        </p:nvSpPr>
        <p:spPr>
          <a:xfrm>
            <a:off x="5109479" y="4584997"/>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Tree>
    <p:extLst>
      <p:ext uri="{BB962C8B-B14F-4D97-AF65-F5344CB8AC3E}">
        <p14:creationId xmlns:p14="http://schemas.microsoft.com/office/powerpoint/2010/main" val="254108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42D16ECB-1444-D04F-9C40-3E43A330CE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hape 1283">
            <a:extLst>
              <a:ext uri="{FF2B5EF4-FFF2-40B4-BE49-F238E27FC236}">
                <a16:creationId xmlns:a16="http://schemas.microsoft.com/office/drawing/2014/main" xmlns="" id="{3DEEEB6A-C6BD-9E48-BEBC-C78EE0B28E2C}"/>
              </a:ext>
            </a:extLst>
          </p:cNvPr>
          <p:cNvSpPr/>
          <p:nvPr/>
        </p:nvSpPr>
        <p:spPr>
          <a:xfrm>
            <a:off x="1924469" y="2625305"/>
            <a:ext cx="6517807" cy="5475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70000"/>
              </a:lnSpc>
              <a:defRPr sz="4800" b="1" spc="70">
                <a:solidFill>
                  <a:srgbClr val="FFFFFF"/>
                </a:solidFill>
                <a:latin typeface="Rockwell"/>
                <a:ea typeface="Rockwell"/>
                <a:cs typeface="Rockwell"/>
                <a:sym typeface="Rockwell"/>
              </a:defRPr>
            </a:pPr>
            <a:r>
              <a:rPr sz="4000" dirty="0">
                <a:solidFill>
                  <a:srgbClr val="EF3340"/>
                </a:solidFill>
              </a:rPr>
              <a:t>PORTADILLA</a:t>
            </a:r>
            <a:r>
              <a:rPr sz="4000" dirty="0">
                <a:latin typeface="+mj-lt"/>
                <a:ea typeface="+mj-ea"/>
                <a:cs typeface="+mj-cs"/>
                <a:sym typeface="Calibri"/>
              </a:rPr>
              <a:t> </a:t>
            </a:r>
          </a:p>
        </p:txBody>
      </p:sp>
      <p:sp>
        <p:nvSpPr>
          <p:cNvPr id="12" name="Shape 1284">
            <a:extLst>
              <a:ext uri="{FF2B5EF4-FFF2-40B4-BE49-F238E27FC236}">
                <a16:creationId xmlns:a16="http://schemas.microsoft.com/office/drawing/2014/main" xmlns="" id="{09CFB2C7-E436-3C4B-80CA-F3750C7615C6}"/>
              </a:ext>
            </a:extLst>
          </p:cNvPr>
          <p:cNvSpPr/>
          <p:nvPr/>
        </p:nvSpPr>
        <p:spPr>
          <a:xfrm>
            <a:off x="1924469" y="3032759"/>
            <a:ext cx="3823764"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i="1" spc="70">
                <a:solidFill>
                  <a:srgbClr val="A19688"/>
                </a:solidFill>
              </a:defRPr>
            </a:lvl1pPr>
          </a:lstStyle>
          <a:p>
            <a:r>
              <a:rPr dirty="0">
                <a:solidFill>
                  <a:srgbClr val="EF3340"/>
                </a:solidFill>
              </a:rPr>
              <a:t>SEPARADOR INTERIOR 1</a:t>
            </a:r>
          </a:p>
        </p:txBody>
      </p:sp>
      <p:sp>
        <p:nvSpPr>
          <p:cNvPr id="13" name="Shape 1254">
            <a:extLst>
              <a:ext uri="{FF2B5EF4-FFF2-40B4-BE49-F238E27FC236}">
                <a16:creationId xmlns:a16="http://schemas.microsoft.com/office/drawing/2014/main" xmlns="" id="{2F9EC435-94DC-8540-ADCD-9EC26743A120}"/>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pPr algn="l"/>
            <a:r>
              <a:rPr sz="800" dirty="0">
                <a:solidFill>
                  <a:srgbClr val="C6C2BA"/>
                </a:solidFill>
              </a:rPr>
              <a:t>FECHA, LUGAR, AUTORES O PIE DE PÁGINA.</a:t>
            </a:r>
          </a:p>
        </p:txBody>
      </p:sp>
      <p:grpSp>
        <p:nvGrpSpPr>
          <p:cNvPr id="8" name="Grupo 7">
            <a:extLst>
              <a:ext uri="{FF2B5EF4-FFF2-40B4-BE49-F238E27FC236}">
                <a16:creationId xmlns:a16="http://schemas.microsoft.com/office/drawing/2014/main" xmlns="" id="{E1562A9B-9744-FC4F-94BB-49302EC181BC}"/>
              </a:ext>
            </a:extLst>
          </p:cNvPr>
          <p:cNvGrpSpPr/>
          <p:nvPr/>
        </p:nvGrpSpPr>
        <p:grpSpPr>
          <a:xfrm>
            <a:off x="1221140" y="1805820"/>
            <a:ext cx="1236518" cy="1274618"/>
            <a:chOff x="5659582" y="-1496291"/>
            <a:chExt cx="1236518" cy="1274618"/>
          </a:xfrm>
        </p:grpSpPr>
        <p:cxnSp>
          <p:nvCxnSpPr>
            <p:cNvPr id="9" name="Conector recto 8">
              <a:extLst>
                <a:ext uri="{FF2B5EF4-FFF2-40B4-BE49-F238E27FC236}">
                  <a16:creationId xmlns:a16="http://schemas.microsoft.com/office/drawing/2014/main" xmlns="" id="{04DDF865-52C7-4C44-870D-74E1E22371A9}"/>
                </a:ext>
              </a:extLst>
            </p:cNvPr>
            <p:cNvCxnSpPr/>
            <p:nvPr/>
          </p:nvCxnSpPr>
          <p:spPr>
            <a:xfrm>
              <a:off x="5659582" y="-883226"/>
              <a:ext cx="1236518" cy="0"/>
            </a:xfrm>
            <a:prstGeom prst="line">
              <a:avLst/>
            </a:prstGeom>
            <a:ln w="15875">
              <a:solidFill>
                <a:srgbClr val="EF334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xmlns="" id="{9C74D4CE-A0E8-9D4A-947A-E74204D331CA}"/>
                </a:ext>
              </a:extLst>
            </p:cNvPr>
            <p:cNvCxnSpPr>
              <a:cxnSpLocks/>
            </p:cNvCxnSpPr>
            <p:nvPr/>
          </p:nvCxnSpPr>
          <p:spPr>
            <a:xfrm flipV="1">
              <a:off x="6241473" y="-1496291"/>
              <a:ext cx="0" cy="1274618"/>
            </a:xfrm>
            <a:prstGeom prst="line">
              <a:avLst/>
            </a:prstGeom>
            <a:ln w="15875">
              <a:solidFill>
                <a:srgbClr val="EF334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382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27411639-5942-8642-AE2A-894FE477A9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hape 1299">
            <a:extLst>
              <a:ext uri="{FF2B5EF4-FFF2-40B4-BE49-F238E27FC236}">
                <a16:creationId xmlns:a16="http://schemas.microsoft.com/office/drawing/2014/main" xmlns="" id="{98E94A79-B2AF-B849-86A7-EBE29CD23B5A}"/>
              </a:ext>
            </a:extLst>
          </p:cNvPr>
          <p:cNvSpPr/>
          <p:nvPr/>
        </p:nvSpPr>
        <p:spPr>
          <a:xfrm>
            <a:off x="473928" y="3495575"/>
            <a:ext cx="3823764"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i="1" spc="70">
                <a:solidFill>
                  <a:srgbClr val="FFFFFF"/>
                </a:solidFill>
              </a:defRPr>
            </a:lvl1pPr>
          </a:lstStyle>
          <a:p>
            <a:r>
              <a:rPr dirty="0">
                <a:solidFill>
                  <a:schemeClr val="tx1"/>
                </a:solidFill>
              </a:rPr>
              <a:t>SEPARADOR INTERIOR </a:t>
            </a:r>
            <a:r>
              <a:rPr lang="es-ES" dirty="0">
                <a:solidFill>
                  <a:schemeClr val="tx1"/>
                </a:solidFill>
              </a:rPr>
              <a:t>2</a:t>
            </a:r>
            <a:endParaRPr dirty="0">
              <a:solidFill>
                <a:schemeClr val="tx1"/>
              </a:solidFill>
            </a:endParaRPr>
          </a:p>
        </p:txBody>
      </p:sp>
      <p:sp>
        <p:nvSpPr>
          <p:cNvPr id="6" name="Shape 1300">
            <a:extLst>
              <a:ext uri="{FF2B5EF4-FFF2-40B4-BE49-F238E27FC236}">
                <a16:creationId xmlns:a16="http://schemas.microsoft.com/office/drawing/2014/main" xmlns="" id="{764A6A92-7AD8-7640-AA25-56283664F65C}"/>
              </a:ext>
            </a:extLst>
          </p:cNvPr>
          <p:cNvSpPr/>
          <p:nvPr/>
        </p:nvSpPr>
        <p:spPr>
          <a:xfrm>
            <a:off x="461896" y="3019027"/>
            <a:ext cx="6517808" cy="6385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70000"/>
              </a:lnSpc>
              <a:defRPr sz="4800" b="1" spc="70">
                <a:solidFill>
                  <a:srgbClr val="A19688"/>
                </a:solidFill>
                <a:latin typeface="Rockwell"/>
                <a:ea typeface="Rockwell"/>
                <a:cs typeface="Rockwell"/>
                <a:sym typeface="Rockwell"/>
              </a:defRPr>
            </a:pPr>
            <a:r>
              <a:rPr sz="4000" dirty="0">
                <a:solidFill>
                  <a:srgbClr val="000000"/>
                </a:solidFill>
              </a:rPr>
              <a:t>PORTADILLA</a:t>
            </a:r>
            <a:r>
              <a:rPr sz="4800" dirty="0">
                <a:solidFill>
                  <a:srgbClr val="A028B4"/>
                </a:solidFill>
                <a:latin typeface="+mj-lt"/>
                <a:ea typeface="+mj-ea"/>
                <a:cs typeface="+mj-cs"/>
                <a:sym typeface="Calibri"/>
              </a:rPr>
              <a:t> </a:t>
            </a:r>
          </a:p>
        </p:txBody>
      </p:sp>
      <p:sp>
        <p:nvSpPr>
          <p:cNvPr id="7" name="Shape 1254">
            <a:extLst>
              <a:ext uri="{FF2B5EF4-FFF2-40B4-BE49-F238E27FC236}">
                <a16:creationId xmlns:a16="http://schemas.microsoft.com/office/drawing/2014/main" xmlns="" id="{6C2B8B6E-8C51-F947-AD11-20635F94BA89}"/>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pPr algn="l"/>
            <a:r>
              <a:rPr sz="800" dirty="0">
                <a:solidFill>
                  <a:schemeClr val="tx1"/>
                </a:solidFill>
              </a:rPr>
              <a:t>FECHA, LUGAR, AUTORES O PIE DE PÁGINA.</a:t>
            </a:r>
          </a:p>
        </p:txBody>
      </p:sp>
    </p:spTree>
    <p:extLst>
      <p:ext uri="{BB962C8B-B14F-4D97-AF65-F5344CB8AC3E}">
        <p14:creationId xmlns:p14="http://schemas.microsoft.com/office/powerpoint/2010/main" val="1056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379356D3-E7AD-C940-9921-DE0F3DFB40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254">
            <a:extLst>
              <a:ext uri="{FF2B5EF4-FFF2-40B4-BE49-F238E27FC236}">
                <a16:creationId xmlns:a16="http://schemas.microsoft.com/office/drawing/2014/main" xmlns="" id="{E82877FC-3C68-2B43-BF5C-1B26000D137C}"/>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pPr algn="l"/>
            <a:r>
              <a:rPr sz="800" dirty="0">
                <a:solidFill>
                  <a:srgbClr val="EF3340"/>
                </a:solidFill>
              </a:rPr>
              <a:t>FECHA, LUGAR, AUTORES O PIE DE PÁGINA.</a:t>
            </a:r>
          </a:p>
        </p:txBody>
      </p:sp>
      <p:sp>
        <p:nvSpPr>
          <p:cNvPr id="5" name="Shape 1299">
            <a:extLst>
              <a:ext uri="{FF2B5EF4-FFF2-40B4-BE49-F238E27FC236}">
                <a16:creationId xmlns:a16="http://schemas.microsoft.com/office/drawing/2014/main" xmlns="" id="{9242615F-7C01-9347-81E4-957FCE503221}"/>
              </a:ext>
            </a:extLst>
          </p:cNvPr>
          <p:cNvSpPr/>
          <p:nvPr/>
        </p:nvSpPr>
        <p:spPr>
          <a:xfrm>
            <a:off x="473928" y="3495575"/>
            <a:ext cx="3823764"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i="1" spc="70">
                <a:solidFill>
                  <a:srgbClr val="FFFFFF"/>
                </a:solidFill>
              </a:defRPr>
            </a:lvl1pPr>
          </a:lstStyle>
          <a:p>
            <a:r>
              <a:rPr dirty="0">
                <a:solidFill>
                  <a:srgbClr val="EF3340"/>
                </a:solidFill>
              </a:rPr>
              <a:t>SEPARADOR INTERIOR </a:t>
            </a:r>
            <a:r>
              <a:rPr lang="es-ES" dirty="0">
                <a:solidFill>
                  <a:srgbClr val="EF3340"/>
                </a:solidFill>
              </a:rPr>
              <a:t>3</a:t>
            </a:r>
            <a:endParaRPr dirty="0">
              <a:solidFill>
                <a:srgbClr val="EF3340"/>
              </a:solidFill>
            </a:endParaRPr>
          </a:p>
        </p:txBody>
      </p:sp>
      <p:sp>
        <p:nvSpPr>
          <p:cNvPr id="6" name="Shape 1300">
            <a:extLst>
              <a:ext uri="{FF2B5EF4-FFF2-40B4-BE49-F238E27FC236}">
                <a16:creationId xmlns:a16="http://schemas.microsoft.com/office/drawing/2014/main" xmlns="" id="{9BC69B98-7707-8643-AD4C-E031E2FFD701}"/>
              </a:ext>
            </a:extLst>
          </p:cNvPr>
          <p:cNvSpPr/>
          <p:nvPr/>
        </p:nvSpPr>
        <p:spPr>
          <a:xfrm>
            <a:off x="461896" y="3019027"/>
            <a:ext cx="6517808" cy="6385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70000"/>
              </a:lnSpc>
              <a:defRPr sz="4800" b="1" spc="70">
                <a:solidFill>
                  <a:srgbClr val="A19688"/>
                </a:solidFill>
                <a:latin typeface="Rockwell"/>
                <a:ea typeface="Rockwell"/>
                <a:cs typeface="Rockwell"/>
                <a:sym typeface="Rockwell"/>
              </a:defRPr>
            </a:pPr>
            <a:r>
              <a:rPr sz="4000" dirty="0">
                <a:solidFill>
                  <a:srgbClr val="EF3340"/>
                </a:solidFill>
              </a:rPr>
              <a:t>PORTADILLA</a:t>
            </a:r>
            <a:r>
              <a:rPr sz="4800" dirty="0">
                <a:solidFill>
                  <a:srgbClr val="EF3340"/>
                </a:solidFill>
                <a:latin typeface="+mj-lt"/>
                <a:ea typeface="+mj-ea"/>
                <a:cs typeface="+mj-cs"/>
                <a:sym typeface="Calibri"/>
              </a:rPr>
              <a:t> </a:t>
            </a:r>
          </a:p>
        </p:txBody>
      </p:sp>
    </p:spTree>
    <p:extLst>
      <p:ext uri="{BB962C8B-B14F-4D97-AF65-F5344CB8AC3E}">
        <p14:creationId xmlns:p14="http://schemas.microsoft.com/office/powerpoint/2010/main" val="136299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xmlns="" id="{4A7DD733-F927-4449-899C-0A8EEB49712C}"/>
              </a:ext>
            </a:extLst>
          </p:cNvPr>
          <p:cNvGrpSpPr/>
          <p:nvPr/>
        </p:nvGrpSpPr>
        <p:grpSpPr>
          <a:xfrm>
            <a:off x="0" y="0"/>
            <a:ext cx="12192000" cy="6858000"/>
            <a:chOff x="0" y="0"/>
            <a:chExt cx="12192000" cy="6858000"/>
          </a:xfrm>
        </p:grpSpPr>
        <p:pic>
          <p:nvPicPr>
            <p:cNvPr id="3" name="Imagen 2">
              <a:extLst>
                <a:ext uri="{FF2B5EF4-FFF2-40B4-BE49-F238E27FC236}">
                  <a16:creationId xmlns:a16="http://schemas.microsoft.com/office/drawing/2014/main" xmlns="" id="{9F48A90F-A109-2243-896C-88CC940867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xmlns="" id="{176A062F-8B58-D74E-867F-93DAD289ADD8}"/>
                </a:ext>
              </a:extLst>
            </p:cNvPr>
            <p:cNvSpPr/>
            <p:nvPr/>
          </p:nvSpPr>
          <p:spPr>
            <a:xfrm>
              <a:off x="753762" y="1260389"/>
              <a:ext cx="1964724" cy="1928399"/>
            </a:xfrm>
            <a:prstGeom prst="rect">
              <a:avLst/>
            </a:prstGeom>
            <a:solidFill>
              <a:srgbClr val="FF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Shape 1304">
            <a:extLst>
              <a:ext uri="{FF2B5EF4-FFF2-40B4-BE49-F238E27FC236}">
                <a16:creationId xmlns:a16="http://schemas.microsoft.com/office/drawing/2014/main" xmlns="" id="{35E98DB4-D0D1-494F-B4D1-3CF930A81BE6}"/>
              </a:ext>
            </a:extLst>
          </p:cNvPr>
          <p:cNvSpPr/>
          <p:nvPr/>
        </p:nvSpPr>
        <p:spPr>
          <a:xfrm>
            <a:off x="1948268" y="2480902"/>
            <a:ext cx="9110816" cy="70788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sz="4000" dirty="0">
                <a:solidFill>
                  <a:schemeClr val="bg1"/>
                </a:solidFill>
              </a:rPr>
              <a:t>TÍTULO PRESENTACIÓN</a:t>
            </a:r>
          </a:p>
        </p:txBody>
      </p:sp>
      <p:sp>
        <p:nvSpPr>
          <p:cNvPr id="5" name="Shape 1305">
            <a:extLst>
              <a:ext uri="{FF2B5EF4-FFF2-40B4-BE49-F238E27FC236}">
                <a16:creationId xmlns:a16="http://schemas.microsoft.com/office/drawing/2014/main" xmlns="" id="{4FDFD56A-CD2C-2D44-A820-7578C81C7F54}"/>
              </a:ext>
            </a:extLst>
          </p:cNvPr>
          <p:cNvSpPr/>
          <p:nvPr/>
        </p:nvSpPr>
        <p:spPr>
          <a:xfrm>
            <a:off x="1948268" y="3188788"/>
            <a:ext cx="480089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pc="69"/>
            </a:lvl1pPr>
          </a:lstStyle>
          <a:p>
            <a:r>
              <a:rPr dirty="0" err="1">
                <a:solidFill>
                  <a:schemeClr val="bg1"/>
                </a:solidFill>
              </a:rPr>
              <a:t>Vivamus</a:t>
            </a:r>
            <a:r>
              <a:rPr dirty="0">
                <a:solidFill>
                  <a:schemeClr val="bg1"/>
                </a:solidFill>
              </a:rPr>
              <a:t> </a:t>
            </a:r>
            <a:r>
              <a:rPr dirty="0" err="1">
                <a:solidFill>
                  <a:schemeClr val="bg1"/>
                </a:solidFill>
              </a:rPr>
              <a:t>sagittis</a:t>
            </a:r>
            <a:r>
              <a:rPr dirty="0">
                <a:solidFill>
                  <a:schemeClr val="bg1"/>
                </a:solidFill>
              </a:rPr>
              <a:t> </a:t>
            </a:r>
            <a:r>
              <a:rPr dirty="0" err="1">
                <a:solidFill>
                  <a:schemeClr val="bg1"/>
                </a:solidFill>
              </a:rPr>
              <a:t>lacus</a:t>
            </a:r>
            <a:r>
              <a:rPr dirty="0">
                <a:solidFill>
                  <a:schemeClr val="bg1"/>
                </a:solidFill>
              </a:rPr>
              <a:t> vel </a:t>
            </a:r>
            <a:r>
              <a:rPr dirty="0" err="1">
                <a:solidFill>
                  <a:schemeClr val="bg1"/>
                </a:solidFill>
              </a:rPr>
              <a:t>augue</a:t>
            </a:r>
            <a:r>
              <a:rPr dirty="0">
                <a:solidFill>
                  <a:schemeClr val="bg1"/>
                </a:solidFill>
              </a:rPr>
              <a:t> </a:t>
            </a:r>
            <a:r>
              <a:rPr dirty="0" err="1">
                <a:solidFill>
                  <a:schemeClr val="bg1"/>
                </a:solidFill>
              </a:rPr>
              <a:t>auctor</a:t>
            </a:r>
            <a:r>
              <a:rPr dirty="0">
                <a:solidFill>
                  <a:schemeClr val="bg1"/>
                </a:solidFill>
              </a:rPr>
              <a:t>.</a:t>
            </a:r>
          </a:p>
        </p:txBody>
      </p:sp>
      <p:sp>
        <p:nvSpPr>
          <p:cNvPr id="6" name="Shape 1303">
            <a:extLst>
              <a:ext uri="{FF2B5EF4-FFF2-40B4-BE49-F238E27FC236}">
                <a16:creationId xmlns:a16="http://schemas.microsoft.com/office/drawing/2014/main" xmlns="" id="{811B815C-10D9-934E-8D0D-E562894F9D18}"/>
              </a:ext>
            </a:extLst>
          </p:cNvPr>
          <p:cNvSpPr/>
          <p:nvPr/>
        </p:nvSpPr>
        <p:spPr>
          <a:xfrm>
            <a:off x="2295121" y="3799842"/>
            <a:ext cx="6524026" cy="1502399"/>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nSpc>
                <a:spcPct val="110000"/>
              </a:lnSpc>
              <a:defRPr sz="1400" spc="20"/>
            </a:pPr>
            <a:r>
              <a:rPr sz="1400" dirty="0">
                <a:solidFill>
                  <a:schemeClr val="bg1"/>
                </a:solidFill>
              </a:rPr>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Donec non dignissim urna. Praesent volutpat nisl non urna porta id bibendum sem.</a:t>
            </a:r>
          </a:p>
        </p:txBody>
      </p:sp>
      <p:sp>
        <p:nvSpPr>
          <p:cNvPr id="7" name="Elipse 6">
            <a:extLst>
              <a:ext uri="{FF2B5EF4-FFF2-40B4-BE49-F238E27FC236}">
                <a16:creationId xmlns:a16="http://schemas.microsoft.com/office/drawing/2014/main" xmlns="" id="{ABEDEEDE-0B2A-3A47-A4E1-7BBB4F2FFECE}"/>
              </a:ext>
            </a:extLst>
          </p:cNvPr>
          <p:cNvSpPr/>
          <p:nvPr/>
        </p:nvSpPr>
        <p:spPr>
          <a:xfrm>
            <a:off x="2030427" y="3912338"/>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E8027F"/>
              </a:solidFill>
            </a:endParaRPr>
          </a:p>
        </p:txBody>
      </p:sp>
      <p:sp>
        <p:nvSpPr>
          <p:cNvPr id="8" name="Shape 1254">
            <a:extLst>
              <a:ext uri="{FF2B5EF4-FFF2-40B4-BE49-F238E27FC236}">
                <a16:creationId xmlns:a16="http://schemas.microsoft.com/office/drawing/2014/main" xmlns="" id="{36DF921E-4603-DD45-8FAD-2BFD1FDC82C4}"/>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pPr algn="l"/>
            <a:r>
              <a:rPr sz="800" dirty="0">
                <a:solidFill>
                  <a:srgbClr val="EF3340"/>
                </a:solidFill>
              </a:rPr>
              <a:t>FECHA, LUGAR, AUTORES O PIE DE PÁGINA.</a:t>
            </a:r>
          </a:p>
        </p:txBody>
      </p:sp>
      <p:grpSp>
        <p:nvGrpSpPr>
          <p:cNvPr id="10" name="Grupo 9">
            <a:extLst>
              <a:ext uri="{FF2B5EF4-FFF2-40B4-BE49-F238E27FC236}">
                <a16:creationId xmlns:a16="http://schemas.microsoft.com/office/drawing/2014/main" xmlns="" id="{9ED97BBD-3682-6442-8016-BCB6A4A22C6B}"/>
              </a:ext>
            </a:extLst>
          </p:cNvPr>
          <p:cNvGrpSpPr/>
          <p:nvPr/>
        </p:nvGrpSpPr>
        <p:grpSpPr>
          <a:xfrm>
            <a:off x="1221140" y="1833123"/>
            <a:ext cx="1236518" cy="1274618"/>
            <a:chOff x="5659582" y="-1496291"/>
            <a:chExt cx="1236518" cy="1274618"/>
          </a:xfrm>
        </p:grpSpPr>
        <p:cxnSp>
          <p:nvCxnSpPr>
            <p:cNvPr id="11" name="Conector recto 10">
              <a:extLst>
                <a:ext uri="{FF2B5EF4-FFF2-40B4-BE49-F238E27FC236}">
                  <a16:creationId xmlns:a16="http://schemas.microsoft.com/office/drawing/2014/main" xmlns="" id="{72F7D21E-E0F4-7D42-8BE4-B8AE8CDBF071}"/>
                </a:ext>
              </a:extLst>
            </p:cNvPr>
            <p:cNvCxnSpPr/>
            <p:nvPr/>
          </p:nvCxnSpPr>
          <p:spPr>
            <a:xfrm>
              <a:off x="5659582" y="-883226"/>
              <a:ext cx="12365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xmlns="" id="{719BFB65-6B2D-6C4F-BD02-118FB1075478}"/>
                </a:ext>
              </a:extLst>
            </p:cNvPr>
            <p:cNvCxnSpPr>
              <a:cxnSpLocks/>
            </p:cNvCxnSpPr>
            <p:nvPr/>
          </p:nvCxnSpPr>
          <p:spPr>
            <a:xfrm flipV="1">
              <a:off x="6241473" y="-1496291"/>
              <a:ext cx="0" cy="12746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502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xmlns="" id="{EE6CF2B8-4D9A-BC41-8839-816F223D75BF}"/>
              </a:ext>
            </a:extLst>
          </p:cNvPr>
          <p:cNvGrpSpPr/>
          <p:nvPr/>
        </p:nvGrpSpPr>
        <p:grpSpPr>
          <a:xfrm>
            <a:off x="0" y="0"/>
            <a:ext cx="12192000" cy="6858000"/>
            <a:chOff x="0" y="0"/>
            <a:chExt cx="12192000" cy="6858000"/>
          </a:xfrm>
        </p:grpSpPr>
        <p:pic>
          <p:nvPicPr>
            <p:cNvPr id="3" name="Imagen 2">
              <a:extLst>
                <a:ext uri="{FF2B5EF4-FFF2-40B4-BE49-F238E27FC236}">
                  <a16:creationId xmlns:a16="http://schemas.microsoft.com/office/drawing/2014/main" xmlns="" id="{15AFC6F8-6F6C-9D40-BE4C-235FEB93E6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xmlns="" id="{B11ACF28-F89E-FA4A-B701-0641D44CCD8C}"/>
                </a:ext>
              </a:extLst>
            </p:cNvPr>
            <p:cNvSpPr/>
            <p:nvPr/>
          </p:nvSpPr>
          <p:spPr>
            <a:xfrm>
              <a:off x="951470" y="2360141"/>
              <a:ext cx="1606379" cy="1631091"/>
            </a:xfrm>
            <a:prstGeom prst="rect">
              <a:avLst/>
            </a:prstGeom>
            <a:solidFill>
              <a:srgbClr val="B9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Shape 1304">
            <a:extLst>
              <a:ext uri="{FF2B5EF4-FFF2-40B4-BE49-F238E27FC236}">
                <a16:creationId xmlns:a16="http://schemas.microsoft.com/office/drawing/2014/main" xmlns="" id="{1618200B-9C93-BE4D-891C-173079B67924}"/>
              </a:ext>
            </a:extLst>
          </p:cNvPr>
          <p:cNvSpPr/>
          <p:nvPr/>
        </p:nvSpPr>
        <p:spPr>
          <a:xfrm>
            <a:off x="1967518" y="1793449"/>
            <a:ext cx="7065448" cy="70788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sz="4000" dirty="0">
                <a:solidFill>
                  <a:schemeClr val="bg1"/>
                </a:solidFill>
              </a:rPr>
              <a:t>TÍTULO PRESENTACIÓN</a:t>
            </a:r>
          </a:p>
        </p:txBody>
      </p:sp>
      <p:sp>
        <p:nvSpPr>
          <p:cNvPr id="5" name="Shape 1305">
            <a:extLst>
              <a:ext uri="{FF2B5EF4-FFF2-40B4-BE49-F238E27FC236}">
                <a16:creationId xmlns:a16="http://schemas.microsoft.com/office/drawing/2014/main" xmlns="" id="{52C03683-3ADD-B149-A2EF-7CB3342A803F}"/>
              </a:ext>
            </a:extLst>
          </p:cNvPr>
          <p:cNvSpPr/>
          <p:nvPr/>
        </p:nvSpPr>
        <p:spPr>
          <a:xfrm>
            <a:off x="1967518" y="2478578"/>
            <a:ext cx="480089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pc="69"/>
            </a:lvl1pPr>
          </a:lstStyle>
          <a:p>
            <a:r>
              <a:rPr dirty="0" err="1">
                <a:solidFill>
                  <a:schemeClr val="bg1"/>
                </a:solidFill>
              </a:rPr>
              <a:t>Vivamus</a:t>
            </a:r>
            <a:r>
              <a:rPr dirty="0">
                <a:solidFill>
                  <a:schemeClr val="bg1"/>
                </a:solidFill>
              </a:rPr>
              <a:t> </a:t>
            </a:r>
            <a:r>
              <a:rPr dirty="0" err="1">
                <a:solidFill>
                  <a:schemeClr val="bg1"/>
                </a:solidFill>
              </a:rPr>
              <a:t>sagittis</a:t>
            </a:r>
            <a:r>
              <a:rPr dirty="0">
                <a:solidFill>
                  <a:schemeClr val="bg1"/>
                </a:solidFill>
              </a:rPr>
              <a:t> </a:t>
            </a:r>
            <a:r>
              <a:rPr dirty="0" err="1">
                <a:solidFill>
                  <a:schemeClr val="bg1"/>
                </a:solidFill>
              </a:rPr>
              <a:t>lacus</a:t>
            </a:r>
            <a:r>
              <a:rPr dirty="0">
                <a:solidFill>
                  <a:schemeClr val="bg1"/>
                </a:solidFill>
              </a:rPr>
              <a:t> vel </a:t>
            </a:r>
            <a:r>
              <a:rPr dirty="0" err="1">
                <a:solidFill>
                  <a:schemeClr val="bg1"/>
                </a:solidFill>
              </a:rPr>
              <a:t>augue</a:t>
            </a:r>
            <a:r>
              <a:rPr dirty="0">
                <a:solidFill>
                  <a:schemeClr val="bg1"/>
                </a:solidFill>
              </a:rPr>
              <a:t> </a:t>
            </a:r>
            <a:r>
              <a:rPr dirty="0" err="1">
                <a:solidFill>
                  <a:schemeClr val="bg1"/>
                </a:solidFill>
              </a:rPr>
              <a:t>auctor</a:t>
            </a:r>
            <a:r>
              <a:rPr dirty="0">
                <a:solidFill>
                  <a:schemeClr val="bg1"/>
                </a:solidFill>
              </a:rPr>
              <a:t>.</a:t>
            </a:r>
          </a:p>
        </p:txBody>
      </p:sp>
      <p:sp>
        <p:nvSpPr>
          <p:cNvPr id="6" name="Shape 1313">
            <a:extLst>
              <a:ext uri="{FF2B5EF4-FFF2-40B4-BE49-F238E27FC236}">
                <a16:creationId xmlns:a16="http://schemas.microsoft.com/office/drawing/2014/main" xmlns="" id="{D9213429-5F2F-9040-B16F-D5ED509A64BA}"/>
              </a:ext>
            </a:extLst>
          </p:cNvPr>
          <p:cNvSpPr/>
          <p:nvPr/>
        </p:nvSpPr>
        <p:spPr>
          <a:xfrm>
            <a:off x="2281027" y="3662577"/>
            <a:ext cx="5939865" cy="156966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pc="20">
                <a:solidFill>
                  <a:srgbClr val="A19688"/>
                </a:solidFill>
              </a:defRPr>
            </a:lvl1pPr>
          </a:lstStyle>
          <a:p>
            <a:r>
              <a:rPr sz="1600" dirty="0">
                <a:solidFill>
                  <a:schemeClr val="bg1"/>
                </a:solidFill>
              </a:rP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7" name="Shape 1314">
            <a:extLst>
              <a:ext uri="{FF2B5EF4-FFF2-40B4-BE49-F238E27FC236}">
                <a16:creationId xmlns:a16="http://schemas.microsoft.com/office/drawing/2014/main" xmlns="" id="{ABE73513-1323-0C45-8193-2FA8FA02206D}"/>
              </a:ext>
            </a:extLst>
          </p:cNvPr>
          <p:cNvSpPr/>
          <p:nvPr/>
        </p:nvSpPr>
        <p:spPr>
          <a:xfrm>
            <a:off x="5710724" y="4723435"/>
            <a:ext cx="501959" cy="12090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7200" b="1">
                <a:solidFill>
                  <a:srgbClr val="A19688"/>
                </a:solidFill>
              </a:defRPr>
            </a:lvl1pPr>
          </a:lstStyle>
          <a:p>
            <a:r>
              <a:rPr dirty="0">
                <a:solidFill>
                  <a:schemeClr val="bg1"/>
                </a:solidFill>
              </a:rPr>
              <a:t>”</a:t>
            </a:r>
          </a:p>
        </p:txBody>
      </p:sp>
      <p:sp>
        <p:nvSpPr>
          <p:cNvPr id="8" name="Shape 1315">
            <a:extLst>
              <a:ext uri="{FF2B5EF4-FFF2-40B4-BE49-F238E27FC236}">
                <a16:creationId xmlns:a16="http://schemas.microsoft.com/office/drawing/2014/main" xmlns="" id="{AAF7FB85-0322-854E-9D9B-BEE9D310657E}"/>
              </a:ext>
            </a:extLst>
          </p:cNvPr>
          <p:cNvSpPr/>
          <p:nvPr/>
        </p:nvSpPr>
        <p:spPr>
          <a:xfrm>
            <a:off x="1967518" y="3330755"/>
            <a:ext cx="501958" cy="12090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7200" b="1">
                <a:solidFill>
                  <a:srgbClr val="A19688"/>
                </a:solidFill>
              </a:defRPr>
            </a:lvl1pPr>
          </a:lstStyle>
          <a:p>
            <a:r>
              <a:rPr dirty="0">
                <a:solidFill>
                  <a:schemeClr val="bg1"/>
                </a:solidFill>
              </a:rPr>
              <a:t>“</a:t>
            </a:r>
          </a:p>
        </p:txBody>
      </p:sp>
      <p:sp>
        <p:nvSpPr>
          <p:cNvPr id="19" name="Shape 1254">
            <a:extLst>
              <a:ext uri="{FF2B5EF4-FFF2-40B4-BE49-F238E27FC236}">
                <a16:creationId xmlns:a16="http://schemas.microsoft.com/office/drawing/2014/main" xmlns="" id="{A36BB97A-D77B-A94D-A01F-88C22743A469}"/>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100" spc="100">
                <a:solidFill>
                  <a:srgbClr val="A19688"/>
                </a:solidFill>
              </a:defRPr>
            </a:lvl1pPr>
          </a:lstStyle>
          <a:p>
            <a:pPr algn="l"/>
            <a:r>
              <a:rPr sz="800" dirty="0">
                <a:solidFill>
                  <a:srgbClr val="EF3340"/>
                </a:solidFill>
              </a:rPr>
              <a:t>FECHA, LUGAR, AUTORES O PIE DE PÁGINA.</a:t>
            </a:r>
          </a:p>
        </p:txBody>
      </p:sp>
      <p:grpSp>
        <p:nvGrpSpPr>
          <p:cNvPr id="11" name="Grupo 10">
            <a:extLst>
              <a:ext uri="{FF2B5EF4-FFF2-40B4-BE49-F238E27FC236}">
                <a16:creationId xmlns:a16="http://schemas.microsoft.com/office/drawing/2014/main" xmlns="" id="{0F7B55B6-00BA-9147-9EDE-1ADE119A7630}"/>
              </a:ext>
            </a:extLst>
          </p:cNvPr>
          <p:cNvGrpSpPr/>
          <p:nvPr/>
        </p:nvGrpSpPr>
        <p:grpSpPr>
          <a:xfrm>
            <a:off x="1136400" y="2676907"/>
            <a:ext cx="1236518" cy="1274618"/>
            <a:chOff x="5659582" y="-1496291"/>
            <a:chExt cx="1236518" cy="1274618"/>
          </a:xfrm>
        </p:grpSpPr>
        <p:cxnSp>
          <p:nvCxnSpPr>
            <p:cNvPr id="12" name="Conector recto 11">
              <a:extLst>
                <a:ext uri="{FF2B5EF4-FFF2-40B4-BE49-F238E27FC236}">
                  <a16:creationId xmlns:a16="http://schemas.microsoft.com/office/drawing/2014/main" xmlns="" id="{D912657F-7A9E-6144-8E54-EE0AB19B31D1}"/>
                </a:ext>
              </a:extLst>
            </p:cNvPr>
            <p:cNvCxnSpPr/>
            <p:nvPr/>
          </p:nvCxnSpPr>
          <p:spPr>
            <a:xfrm>
              <a:off x="5659582" y="-883226"/>
              <a:ext cx="12365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xmlns="" id="{4098843E-BE84-A841-B865-86B1D720EE32}"/>
                </a:ext>
              </a:extLst>
            </p:cNvPr>
            <p:cNvCxnSpPr>
              <a:cxnSpLocks/>
            </p:cNvCxnSpPr>
            <p:nvPr/>
          </p:nvCxnSpPr>
          <p:spPr>
            <a:xfrm flipV="1">
              <a:off x="6241473" y="-1496291"/>
              <a:ext cx="0" cy="12746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58761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TotalTime>
  <Words>523</Words>
  <Application>Microsoft Macintosh PowerPoint</Application>
  <PresentationFormat>Panorámica</PresentationFormat>
  <Paragraphs>59</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Rockwell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Nattalia Andrea Sarria Nunez</dc:creator>
  <cp:lastModifiedBy>Usuario de Microsoft Office</cp:lastModifiedBy>
  <cp:revision>21</cp:revision>
  <dcterms:created xsi:type="dcterms:W3CDTF">2019-07-15T14:59:09Z</dcterms:created>
  <dcterms:modified xsi:type="dcterms:W3CDTF">2020-09-24T14:31:00Z</dcterms:modified>
</cp:coreProperties>
</file>