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"/>
  </p:notesMasterIdLst>
  <p:sldIdLst>
    <p:sldId id="261" r:id="rId2"/>
    <p:sldId id="263" r:id="rId3"/>
    <p:sldId id="262" r:id="rId4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7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BD4"/>
    <a:srgbClr val="FEC201"/>
    <a:srgbClr val="ED2938"/>
    <a:srgbClr val="00B1AA"/>
    <a:srgbClr val="1DA17F"/>
    <a:srgbClr val="FF6401"/>
    <a:srgbClr val="69187B"/>
    <a:srgbClr val="0A3293"/>
    <a:srgbClr val="00B0D9"/>
    <a:srgbClr val="5E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/>
    <p:restoredTop sz="86207"/>
  </p:normalViewPr>
  <p:slideViewPr>
    <p:cSldViewPr snapToGrid="0" snapToObjects="1" showGuides="1">
      <p:cViewPr>
        <p:scale>
          <a:sx n="70" d="100"/>
          <a:sy n="70" d="100"/>
        </p:scale>
        <p:origin x="1372" y="-5032"/>
      </p:cViewPr>
      <p:guideLst>
        <p:guide orient="horz" pos="857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12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</a:t>
            </a:r>
          </a:p>
          <a:p>
            <a:pPr algn="ctr"/>
            <a:r>
              <a:rPr lang="es-ES_tradnl" sz="3800" b="1" baseline="30000" dirty="0">
                <a:solidFill>
                  <a:srgbClr val="1DA17F"/>
                </a:solidFill>
                <a:latin typeface="TrebuchetMS-Bold" charset="0"/>
              </a:rPr>
              <a:t>MAG</a:t>
            </a:r>
            <a:r>
              <a:rPr lang="es-ES" sz="3800" b="1" baseline="30000" dirty="0">
                <a:solidFill>
                  <a:srgbClr val="1DA17F"/>
                </a:solidFill>
                <a:latin typeface="TrebuchetMS-Bold" charset="0"/>
              </a:rPr>
              <a:t>ÍSTER EN GESTIÓN</a:t>
            </a:r>
            <a:r>
              <a:rPr lang="es-ES" sz="3800" b="1" dirty="0">
                <a:solidFill>
                  <a:srgbClr val="1DA17F"/>
                </a:solidFill>
                <a:latin typeface="TrebuchetMS-Bold" charset="0"/>
              </a:rPr>
              <a:t> </a:t>
            </a:r>
            <a:r>
              <a:rPr lang="es-ES" sz="3800" b="1" baseline="30000" dirty="0">
                <a:solidFill>
                  <a:srgbClr val="1DA17F"/>
                </a:solidFill>
                <a:latin typeface="TrebuchetMS-Bold" charset="0"/>
              </a:rPr>
              <a:t>DE NEGOCIOS</a:t>
            </a:r>
            <a:endParaRPr lang="es-ES_tradnl" sz="3800" b="1" baseline="30000" dirty="0">
              <a:solidFill>
                <a:srgbClr val="1DA17F"/>
              </a:solidFill>
              <a:latin typeface="TrebuchetMS-Bold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50128" y="2575510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589282" y="2864408"/>
            <a:ext cx="6381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1DA17F"/>
                </a:solidFill>
                <a:latin typeface="TrebuchetMS-Bold" charset="0"/>
              </a:rPr>
              <a:t>“El dilema social de las empresas en la pandemia</a:t>
            </a:r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6169" y="8144813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 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Systems Center YouTube channel)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2010768"/>
            <a:ext cx="7559675" cy="2430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32486" y="12198741"/>
            <a:ext cx="496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INVITADOS</a:t>
            </a:r>
          </a:p>
          <a:p>
            <a:endParaRPr lang="es-ES_tradnl" sz="2400" b="1" baseline="30000" dirty="0">
              <a:solidFill>
                <a:srgbClr val="1DA17F"/>
              </a:solidFill>
              <a:latin typeface="TrebuchetMS-Bold" charset="0"/>
            </a:endParaRPr>
          </a:p>
          <a:p>
            <a:r>
              <a:rPr lang="es-ES_tradnl" sz="2400" b="1" i="1" baseline="30000" dirty="0">
                <a:solidFill>
                  <a:srgbClr val="1DA17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1DA17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3607" y="7831677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965460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9846225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1702558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negocios@uai.cl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911000" y="15279849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>
                <a:solidFill>
                  <a:srgbClr val="1DA17F"/>
                </a:solidFill>
                <a:latin typeface="TrebuchetMS-Bold" charset="0"/>
              </a:rPr>
              <a:t>NEGOCIOS.UAI.CL</a:t>
            </a:r>
            <a:endParaRPr lang="es-ES_tradnl" b="1" baseline="30000" dirty="0">
              <a:solidFill>
                <a:srgbClr val="1DA17F"/>
              </a:solidFill>
              <a:latin typeface="TrebuchetMS-Bold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39" y="261883"/>
            <a:ext cx="2617398" cy="60634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308847" y="8092354"/>
            <a:ext cx="1855433" cy="630314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26602" y="8314967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02572" y="12693335"/>
            <a:ext cx="25330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baseline="30000" dirty="0">
                <a:solidFill>
                  <a:srgbClr val="1DA17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1DA17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36734" y="13608050"/>
            <a:ext cx="25330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baseline="30000" dirty="0">
                <a:solidFill>
                  <a:srgbClr val="1DA17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1DA17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073739" y="13698666"/>
            <a:ext cx="25330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baseline="30000" dirty="0">
                <a:solidFill>
                  <a:srgbClr val="1DA17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1DA17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72AE57-6F19-4005-865E-5AEDB59F0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022701"/>
            <a:ext cx="7557976" cy="34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</a:t>
            </a:r>
          </a:p>
          <a:p>
            <a:pPr algn="ctr"/>
            <a:r>
              <a:rPr lang="es-ES_tradnl" sz="3800" b="1" baseline="30000" dirty="0">
                <a:solidFill>
                  <a:srgbClr val="1DA17F"/>
                </a:solidFill>
                <a:latin typeface="TrebuchetMS-Bold" charset="0"/>
              </a:rPr>
              <a:t>MAG</a:t>
            </a:r>
            <a:r>
              <a:rPr lang="es-ES" sz="3800" b="1" baseline="30000" dirty="0">
                <a:solidFill>
                  <a:srgbClr val="1DA17F"/>
                </a:solidFill>
                <a:latin typeface="TrebuchetMS-Bold" charset="0"/>
              </a:rPr>
              <a:t>ÍSTER EN GESTIÓN</a:t>
            </a:r>
          </a:p>
          <a:p>
            <a:pPr algn="ctr"/>
            <a:r>
              <a:rPr lang="es-ES" sz="3800" b="1" baseline="30000" dirty="0">
                <a:solidFill>
                  <a:srgbClr val="1DA17F"/>
                </a:solidFill>
                <a:latin typeface="TrebuchetMS-Bold" charset="0"/>
              </a:rPr>
              <a:t>DE NEGOCIOS</a:t>
            </a:r>
            <a:endParaRPr lang="es-ES_tradnl" sz="3800" b="1" baseline="30000" dirty="0">
              <a:solidFill>
                <a:srgbClr val="1DA17F"/>
              </a:solidFill>
              <a:latin typeface="TrebuchetMS-Bold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67883" y="2995640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589282" y="3457533"/>
            <a:ext cx="6381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1DA17F"/>
                </a:solidFill>
                <a:latin typeface="TrebuchetMS-Bold" charset="0"/>
              </a:rPr>
              <a:t>“El dilema social de las empresas en la pandemia</a:t>
            </a:r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6169" y="8663798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 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Systems Center YouTube channel)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2863246"/>
            <a:ext cx="7559675" cy="1577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95416" y="13150211"/>
            <a:ext cx="496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INVITADO</a:t>
            </a:r>
          </a:p>
          <a:p>
            <a:endParaRPr lang="es-ES_tradnl" sz="2400" b="1" baseline="30000" dirty="0">
              <a:solidFill>
                <a:srgbClr val="1DA17F"/>
              </a:solidFill>
              <a:latin typeface="TrebuchetMS-Bold" charset="0"/>
            </a:endParaRPr>
          </a:p>
          <a:p>
            <a:r>
              <a:rPr lang="es-ES_tradnl" sz="2400" b="1" i="1" baseline="30000" dirty="0">
                <a:solidFill>
                  <a:srgbClr val="1DA17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1DA17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3607" y="8350662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1045779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10624702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248103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1DA17F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negocios@uai.cl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911000" y="15279849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>
                <a:solidFill>
                  <a:srgbClr val="1DA17F"/>
                </a:solidFill>
                <a:latin typeface="TrebuchetMS-Bold" charset="0"/>
              </a:rPr>
              <a:t>NEGOCIOS.UAI.CL</a:t>
            </a:r>
            <a:endParaRPr lang="es-ES_tradnl" b="1" baseline="30000" dirty="0">
              <a:solidFill>
                <a:srgbClr val="1DA17F"/>
              </a:solidFill>
              <a:latin typeface="TrebuchetMS-Bold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39" y="261883"/>
            <a:ext cx="2617398" cy="60634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308847" y="8611339"/>
            <a:ext cx="1855433" cy="630314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26602" y="8833952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73E1BA-8401-468E-9359-CB959573B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22761"/>
            <a:ext cx="7558966" cy="34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9D4BFF-975F-452F-B74D-4D87DEB9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9" y="0"/>
            <a:ext cx="7561450" cy="34188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5A6542-DAA5-4299-B532-8D8C8ACD0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1293"/>
            <a:ext cx="7563120" cy="34291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B64CF3-AD36-4383-B7DA-90DF08A0F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9" y="6928228"/>
            <a:ext cx="7559675" cy="33894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681701-D366-4B0E-952E-6155D5E7C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" y="10355516"/>
            <a:ext cx="7561450" cy="3418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BDE487-9C1F-4A4E-A7D8-C18534683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21268"/>
            <a:ext cx="7558226" cy="34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21554</TotalTime>
  <Words>298</Words>
  <Application>Microsoft Office PowerPoint</Application>
  <PresentationFormat>Personalizado</PresentationFormat>
  <Paragraphs>45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Trebuchet-BoldItalic</vt:lpstr>
      <vt:lpstr>TrebuchetMS</vt:lpstr>
      <vt:lpstr>TrebuchetMS-Bold</vt:lpstr>
      <vt:lpstr>TrebuchetMS-Italic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Viviana  Soto Rode</cp:lastModifiedBy>
  <cp:revision>26</cp:revision>
  <cp:lastPrinted>2020-05-15T21:01:19Z</cp:lastPrinted>
  <dcterms:created xsi:type="dcterms:W3CDTF">2020-05-04T20:56:21Z</dcterms:created>
  <dcterms:modified xsi:type="dcterms:W3CDTF">2020-08-24T19:48:35Z</dcterms:modified>
</cp:coreProperties>
</file>