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5"/>
  </p:notesMasterIdLst>
  <p:sldIdLst>
    <p:sldId id="264" r:id="rId2"/>
    <p:sldId id="266" r:id="rId3"/>
    <p:sldId id="265" r:id="rId4"/>
  </p:sldIdLst>
  <p:sldSz cx="7559675" cy="17279938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779" userDrawn="1">
          <p15:clr>
            <a:srgbClr val="A4A3A4"/>
          </p15:clr>
        </p15:guide>
        <p15:guide id="2" pos="238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9BD4"/>
    <a:srgbClr val="FEC201"/>
    <a:srgbClr val="ED2938"/>
    <a:srgbClr val="00B1AA"/>
    <a:srgbClr val="1DA17F"/>
    <a:srgbClr val="FF6401"/>
    <a:srgbClr val="69187B"/>
    <a:srgbClr val="0A3293"/>
    <a:srgbClr val="00B0D9"/>
    <a:srgbClr val="5E9B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73"/>
    <p:restoredTop sz="96121"/>
  </p:normalViewPr>
  <p:slideViewPr>
    <p:cSldViewPr snapToGrid="0" snapToObjects="1" showGuides="1">
      <p:cViewPr>
        <p:scale>
          <a:sx n="80" d="100"/>
          <a:sy n="80" d="100"/>
        </p:scale>
        <p:origin x="1132" y="-5718"/>
      </p:cViewPr>
      <p:guideLst>
        <p:guide orient="horz" pos="7779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201DB5-3B89-EC49-B35E-9194CBBBC47F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754313" y="1143000"/>
            <a:ext cx="13493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EE8BA3-F936-B54A-B723-BBAD09CEF2BA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2914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2827991"/>
            <a:ext cx="6425724" cy="6015978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9075969"/>
            <a:ext cx="5669756" cy="4171984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632255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8410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919997"/>
            <a:ext cx="1630055" cy="14643949"/>
          </a:xfrm>
        </p:spPr>
        <p:txBody>
          <a:bodyPr vert="eaVert"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919997"/>
            <a:ext cx="4795669" cy="1464394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8293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079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4307990"/>
            <a:ext cx="6520220" cy="7187973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11563964"/>
            <a:ext cx="6520220" cy="3779985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47259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4599983"/>
            <a:ext cx="3212862" cy="1096396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25481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920001"/>
            <a:ext cx="6520220" cy="3339989"/>
          </a:xfrm>
        </p:spPr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4235986"/>
            <a:ext cx="3198096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6311977"/>
            <a:ext cx="3198096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4235986"/>
            <a:ext cx="3213847" cy="207599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6311977"/>
            <a:ext cx="3213847" cy="928396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22200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46365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8058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2487995"/>
            <a:ext cx="3827085" cy="12279956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5267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1151996"/>
            <a:ext cx="2438192" cy="403198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2487995"/>
            <a:ext cx="3827085" cy="12279956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s-ES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5183981"/>
            <a:ext cx="2438192" cy="960396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78493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920001"/>
            <a:ext cx="6520220" cy="33399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4599983"/>
            <a:ext cx="6520220" cy="10963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56CF6-0E17-B244-83FF-642961127079}" type="datetimeFigureOut">
              <a:rPr lang="es-ES_tradnl" smtClean="0"/>
              <a:t>24/08/2020</a:t>
            </a:fld>
            <a:endParaRPr lang="es-ES_trad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16015946"/>
            <a:ext cx="2551390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16015946"/>
            <a:ext cx="1700927" cy="9199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9D831B-E72C-204C-AF44-DCC8421196B7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4622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genieria@uai.c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ingenieria@uai.cl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14117" y="1497367"/>
            <a:ext cx="718696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320" baseline="30000" dirty="0">
                <a:solidFill>
                  <a:srgbClr val="383838"/>
                </a:solidFill>
                <a:latin typeface="TrebuchetMS" charset="0"/>
              </a:rPr>
              <a:t>SEMINARIOS</a:t>
            </a:r>
            <a:endParaRPr lang="es-ES_tradnl" sz="4320" b="1" baseline="30000" dirty="0">
              <a:solidFill>
                <a:srgbClr val="383838"/>
              </a:solidFill>
              <a:latin typeface="TrebuchetMS-Bold" charset="0"/>
            </a:endParaRPr>
          </a:p>
          <a:p>
            <a:pPr algn="ctr"/>
            <a:r>
              <a:rPr lang="es-ES_tradnl" sz="3840" b="1" baseline="30000" dirty="0">
                <a:solidFill>
                  <a:srgbClr val="FFC000"/>
                </a:solidFill>
                <a:latin typeface="TrebuchetMS-Bold" charset="0"/>
              </a:rPr>
              <a:t>MAG</a:t>
            </a:r>
            <a:r>
              <a:rPr lang="es-ES" sz="3840" b="1" baseline="30000" dirty="0">
                <a:solidFill>
                  <a:srgbClr val="FFC000"/>
                </a:solidFill>
                <a:latin typeface="TrebuchetMS-Bold" charset="0"/>
              </a:rPr>
              <a:t>ÍSTER EN CIENCIAS</a:t>
            </a:r>
            <a:r>
              <a:rPr lang="es-ES" sz="3840" b="1" dirty="0">
                <a:solidFill>
                  <a:srgbClr val="FFC000"/>
                </a:solidFill>
                <a:latin typeface="TrebuchetMS-Bold" charset="0"/>
              </a:rPr>
              <a:t> </a:t>
            </a:r>
            <a:r>
              <a:rPr lang="es-ES" sz="3840" b="1" baseline="30000" dirty="0">
                <a:solidFill>
                  <a:srgbClr val="FFC000"/>
                </a:solidFill>
                <a:latin typeface="TrebuchetMS-Bold" charset="0"/>
              </a:rPr>
              <a:t>DEL DISEÑO</a:t>
            </a:r>
            <a:endParaRPr lang="es-ES_tradnl" sz="3840" b="1" baseline="30000" dirty="0">
              <a:solidFill>
                <a:srgbClr val="FFC000"/>
              </a:solidFill>
              <a:latin typeface="TrebuchetMS-Bold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450128" y="2550797"/>
            <a:ext cx="659419" cy="84709"/>
          </a:xfrm>
          <a:prstGeom prst="rect">
            <a:avLst/>
          </a:prstGeom>
          <a:solidFill>
            <a:srgbClr val="FDC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11" name="Rectángulo 10"/>
          <p:cNvSpPr/>
          <p:nvPr/>
        </p:nvSpPr>
        <p:spPr>
          <a:xfrm>
            <a:off x="589282" y="2852052"/>
            <a:ext cx="6381111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360" b="1" baseline="30000" dirty="0">
                <a:solidFill>
                  <a:srgbClr val="82786F"/>
                </a:solidFill>
                <a:latin typeface="TrebuchetMS-Bold" charset="0"/>
              </a:rPr>
              <a:t>“</a:t>
            </a:r>
            <a:r>
              <a:rPr lang="es-ES_tradnl" sz="3360" b="1" baseline="30000" dirty="0" err="1">
                <a:solidFill>
                  <a:srgbClr val="82786F"/>
                </a:solidFill>
                <a:latin typeface="TrebuchetMS-Bold" charset="0"/>
              </a:rPr>
              <a:t>Makers</a:t>
            </a:r>
            <a:r>
              <a:rPr lang="es-ES_tradnl" sz="3360" b="1" baseline="30000" dirty="0">
                <a:solidFill>
                  <a:srgbClr val="82786F"/>
                </a:solidFill>
                <a:latin typeface="TrebuchetMS-Bold" charset="0"/>
              </a:rPr>
              <a:t> contra el COVID”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48526" y="7489906"/>
            <a:ext cx="510440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8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Bold" charset="0"/>
              </a:rPr>
              <a:t>MONDAY JANUARY 13TH, </a:t>
            </a:r>
          </a:p>
          <a:p>
            <a:r>
              <a:rPr lang="en-US" sz="288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Bold" charset="0"/>
              </a:rPr>
              <a:t>11:30AM - 12:40PM </a:t>
            </a:r>
          </a:p>
          <a:p>
            <a:endParaRPr lang="en-US" sz="288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TrebuchetMS-Bold" charset="0"/>
            </a:endParaRPr>
          </a:p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Room 112-D (live broadcasting: </a:t>
            </a:r>
            <a:r>
              <a:rPr lang="en-US" sz="216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iUAI</a:t>
            </a:r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Systems Center YouTube channel) 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915987"/>
            <a:ext cx="7559675" cy="1363951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0" y="11677136"/>
            <a:ext cx="7559675" cy="27640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/>
          <p:cNvSpPr/>
          <p:nvPr/>
        </p:nvSpPr>
        <p:spPr>
          <a:xfrm>
            <a:off x="308918" y="11889822"/>
            <a:ext cx="4961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baseline="30000" dirty="0">
                <a:solidFill>
                  <a:srgbClr val="82786F"/>
                </a:solidFill>
                <a:latin typeface="TrebuchetMS-Bold" charset="0"/>
              </a:rPr>
              <a:t>INVITADOS</a:t>
            </a:r>
          </a:p>
          <a:p>
            <a:endParaRPr lang="es-ES_tradnl" sz="2400" b="1" baseline="30000" dirty="0">
              <a:solidFill>
                <a:srgbClr val="82786F"/>
              </a:solidFill>
              <a:latin typeface="TrebuchetMS-Bold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405964" y="7176770"/>
            <a:ext cx="659419" cy="84709"/>
          </a:xfrm>
          <a:prstGeom prst="rect">
            <a:avLst/>
          </a:prstGeom>
          <a:solidFill>
            <a:srgbClr val="FDC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60" dirty="0">
                <a:solidFill>
                  <a:srgbClr val="69187C"/>
                </a:solidFill>
              </a:rPr>
              <a:t> 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80522" y="9283902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54321" y="9450810"/>
            <a:ext cx="68757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80522" y="11307143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33286" y="14826611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="1" baseline="30000" dirty="0">
                <a:solidFill>
                  <a:srgbClr val="FDC201"/>
                </a:solidFill>
                <a:latin typeface="TrebuchetMS-Bold" charset="0"/>
              </a:rPr>
              <a:t>CONTACTO: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  <a:hlinkClick r:id="rId3"/>
              </a:rPr>
              <a:t>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430393" y="14651613"/>
            <a:ext cx="659419" cy="84709"/>
          </a:xfrm>
          <a:prstGeom prst="rect">
            <a:avLst/>
          </a:prstGeom>
          <a:solidFill>
            <a:srgbClr val="FDC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60"/>
              <a:t>   </a:t>
            </a:r>
            <a:endParaRPr lang="es-ES_tradnl" sz="2160" dirty="0"/>
          </a:p>
        </p:txBody>
      </p:sp>
      <p:sp>
        <p:nvSpPr>
          <p:cNvPr id="14" name="Rectángulo 13"/>
          <p:cNvSpPr/>
          <p:nvPr/>
        </p:nvSpPr>
        <p:spPr>
          <a:xfrm>
            <a:off x="5795387" y="15279849"/>
            <a:ext cx="15103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baseline="30000" dirty="0">
                <a:solidFill>
                  <a:srgbClr val="82786F"/>
                </a:solidFill>
                <a:latin typeface="TrebuchetMS-Bold" charset="0"/>
              </a:rPr>
              <a:t>DESIGNLAB.UAI.CL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48" y="258818"/>
            <a:ext cx="3284380" cy="606347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5321204" y="7437447"/>
            <a:ext cx="1855433" cy="630314"/>
          </a:xfrm>
          <a:prstGeom prst="rect">
            <a:avLst/>
          </a:prstGeom>
          <a:solidFill>
            <a:srgbClr val="FEC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ectángulo 20"/>
          <p:cNvSpPr/>
          <p:nvPr/>
        </p:nvSpPr>
        <p:spPr>
          <a:xfrm>
            <a:off x="5338959" y="7660060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baseline="30000" dirty="0">
                <a:solidFill>
                  <a:schemeClr val="bg1"/>
                </a:solidFill>
                <a:latin typeface="TrebuchetMS-Bold" charset="0"/>
              </a:rPr>
              <a:t>INSCRÍBETE AQUÍ</a:t>
            </a:r>
            <a:endParaRPr lang="en-US" sz="2000" u="sng" baseline="30000" dirty="0">
              <a:solidFill>
                <a:schemeClr val="bg1"/>
              </a:solidFill>
              <a:latin typeface="TrebuchetMS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9048" y="13224674"/>
            <a:ext cx="377825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="1" i="1" baseline="30000" dirty="0">
                <a:solidFill>
                  <a:srgbClr val="82786F"/>
                </a:solidFill>
                <a:latin typeface="Trebuchet-BoldItalic" charset="0"/>
              </a:rPr>
              <a:t>Profesor XXX</a:t>
            </a:r>
            <a:endParaRPr lang="es-ES_tradnl" sz="2400" i="1" baseline="30000" dirty="0">
              <a:solidFill>
                <a:srgbClr val="82786F"/>
              </a:solidFill>
              <a:latin typeface="TrebuchetMS-Italic" charset="0"/>
            </a:endParaRPr>
          </a:p>
          <a:p>
            <a:r>
              <a:rPr lang="es-ES_tradnl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Universidad Adolfo </a:t>
            </a:r>
            <a:r>
              <a:rPr lang="es-ES_tradnl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Ib</a:t>
            </a:r>
            <a:r>
              <a:rPr lang="es-ES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áñez</a:t>
            </a:r>
            <a:r>
              <a:rPr lang="es-ES_tradnl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 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288454" y="12349163"/>
            <a:ext cx="377825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="1" i="1" baseline="30000" dirty="0">
                <a:solidFill>
                  <a:srgbClr val="82786F"/>
                </a:solidFill>
                <a:latin typeface="Trebuchet-BoldItalic" charset="0"/>
              </a:rPr>
              <a:t>Profesor XXX</a:t>
            </a:r>
            <a:endParaRPr lang="es-ES_tradnl" sz="2400" i="1" baseline="30000" dirty="0">
              <a:solidFill>
                <a:srgbClr val="82786F"/>
              </a:solidFill>
              <a:latin typeface="TrebuchetMS-Italic" charset="0"/>
            </a:endParaRPr>
          </a:p>
          <a:p>
            <a:r>
              <a:rPr lang="es-ES_tradnl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Universidad Adolfo </a:t>
            </a:r>
            <a:r>
              <a:rPr lang="es-ES_tradnl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Ib</a:t>
            </a:r>
            <a:r>
              <a:rPr lang="es-ES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áñez</a:t>
            </a:r>
            <a:r>
              <a:rPr lang="es-ES_tradnl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 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3781425" y="13224674"/>
            <a:ext cx="377825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="1" i="1" baseline="30000" dirty="0">
                <a:solidFill>
                  <a:srgbClr val="82786F"/>
                </a:solidFill>
                <a:latin typeface="Trebuchet-BoldItalic" charset="0"/>
              </a:rPr>
              <a:t>Profesor XXX</a:t>
            </a:r>
            <a:endParaRPr lang="es-ES_tradnl" sz="2400" i="1" baseline="30000" dirty="0">
              <a:solidFill>
                <a:srgbClr val="82786F"/>
              </a:solidFill>
              <a:latin typeface="TrebuchetMS-Italic" charset="0"/>
            </a:endParaRPr>
          </a:p>
          <a:p>
            <a:r>
              <a:rPr lang="es-ES_tradnl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Universidad Adolfo </a:t>
            </a:r>
            <a:r>
              <a:rPr lang="es-ES_tradnl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Ib</a:t>
            </a:r>
            <a:r>
              <a:rPr lang="es-ES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áñez</a:t>
            </a:r>
            <a:r>
              <a:rPr lang="es-ES_tradnl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 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3760831" y="12349163"/>
            <a:ext cx="377825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="1" i="1" baseline="30000" dirty="0">
                <a:solidFill>
                  <a:srgbClr val="82786F"/>
                </a:solidFill>
                <a:latin typeface="Trebuchet-BoldItalic" charset="0"/>
              </a:rPr>
              <a:t>Profesor XXX</a:t>
            </a:r>
            <a:endParaRPr lang="es-ES_tradnl" sz="2400" i="1" baseline="30000" dirty="0">
              <a:solidFill>
                <a:srgbClr val="82786F"/>
              </a:solidFill>
              <a:latin typeface="TrebuchetMS-Italic" charset="0"/>
            </a:endParaRPr>
          </a:p>
          <a:p>
            <a:r>
              <a:rPr lang="es-ES_tradnl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Universidad Adolfo </a:t>
            </a:r>
            <a:r>
              <a:rPr lang="es-ES_tradnl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Ib</a:t>
            </a:r>
            <a:r>
              <a:rPr lang="es-ES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áñez</a:t>
            </a:r>
            <a:r>
              <a:rPr lang="es-ES_tradnl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 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1411D9E-8B80-4E53-AE1D-2D6BD25E46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81987"/>
            <a:ext cx="7577323" cy="340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60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14117" y="1497367"/>
            <a:ext cx="7186964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4320" baseline="30000" dirty="0">
                <a:solidFill>
                  <a:srgbClr val="383838"/>
                </a:solidFill>
                <a:latin typeface="TrebuchetMS" charset="0"/>
              </a:rPr>
              <a:t>SEMINARIOS</a:t>
            </a:r>
            <a:endParaRPr lang="es-ES_tradnl" sz="4320" b="1" baseline="30000" dirty="0">
              <a:solidFill>
                <a:srgbClr val="383838"/>
              </a:solidFill>
              <a:latin typeface="TrebuchetMS-Bold" charset="0"/>
            </a:endParaRPr>
          </a:p>
          <a:p>
            <a:pPr algn="ctr"/>
            <a:r>
              <a:rPr lang="es-ES_tradnl" sz="3840" b="1" baseline="30000" dirty="0">
                <a:solidFill>
                  <a:srgbClr val="FFC000"/>
                </a:solidFill>
                <a:latin typeface="TrebuchetMS-Bold" charset="0"/>
              </a:rPr>
              <a:t>MAG</a:t>
            </a:r>
            <a:r>
              <a:rPr lang="es-ES" sz="3840" b="1" baseline="30000" dirty="0">
                <a:solidFill>
                  <a:srgbClr val="FFC000"/>
                </a:solidFill>
                <a:latin typeface="TrebuchetMS-Bold" charset="0"/>
              </a:rPr>
              <a:t>ÍSTER EN CIENCIAS</a:t>
            </a:r>
            <a:r>
              <a:rPr lang="es-ES" sz="3840" b="1" dirty="0">
                <a:solidFill>
                  <a:srgbClr val="FFC000"/>
                </a:solidFill>
                <a:latin typeface="TrebuchetMS-Bold" charset="0"/>
              </a:rPr>
              <a:t> </a:t>
            </a:r>
            <a:r>
              <a:rPr lang="es-ES" sz="3840" b="1" baseline="30000" dirty="0">
                <a:solidFill>
                  <a:srgbClr val="FFC000"/>
                </a:solidFill>
                <a:latin typeface="TrebuchetMS-Bold" charset="0"/>
              </a:rPr>
              <a:t>DEL DISEÑO</a:t>
            </a:r>
            <a:endParaRPr lang="es-ES_tradnl" sz="3840" b="1" baseline="30000" dirty="0">
              <a:solidFill>
                <a:srgbClr val="FFC000"/>
              </a:solidFill>
              <a:latin typeface="TrebuchetMS-Bold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450128" y="2550797"/>
            <a:ext cx="659419" cy="84709"/>
          </a:xfrm>
          <a:prstGeom prst="rect">
            <a:avLst/>
          </a:prstGeom>
          <a:solidFill>
            <a:srgbClr val="FDC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sz="2160"/>
          </a:p>
        </p:txBody>
      </p:sp>
      <p:sp>
        <p:nvSpPr>
          <p:cNvPr id="11" name="Rectángulo 10"/>
          <p:cNvSpPr/>
          <p:nvPr/>
        </p:nvSpPr>
        <p:spPr>
          <a:xfrm>
            <a:off x="589282" y="2852052"/>
            <a:ext cx="6381111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3360" b="1" baseline="30000" dirty="0">
                <a:solidFill>
                  <a:srgbClr val="82786F"/>
                </a:solidFill>
                <a:latin typeface="TrebuchetMS-Bold" charset="0"/>
              </a:rPr>
              <a:t>“</a:t>
            </a:r>
            <a:r>
              <a:rPr lang="es-ES_tradnl" sz="3360" b="1" baseline="30000" dirty="0" err="1">
                <a:solidFill>
                  <a:srgbClr val="82786F"/>
                </a:solidFill>
                <a:latin typeface="TrebuchetMS-Bold" charset="0"/>
              </a:rPr>
              <a:t>Makers</a:t>
            </a:r>
            <a:r>
              <a:rPr lang="es-ES_tradnl" sz="3360" b="1" baseline="30000" dirty="0">
                <a:solidFill>
                  <a:srgbClr val="82786F"/>
                </a:solidFill>
                <a:latin typeface="TrebuchetMS-Bold" charset="0"/>
              </a:rPr>
              <a:t> contra el COVID”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348526" y="7489906"/>
            <a:ext cx="5104408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8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Bold" charset="0"/>
              </a:rPr>
              <a:t>MONDAY JANUARY 13TH, </a:t>
            </a:r>
          </a:p>
          <a:p>
            <a:r>
              <a:rPr lang="en-US" sz="2880" b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Bold" charset="0"/>
              </a:rPr>
              <a:t>11:30AM - 12:40PM </a:t>
            </a:r>
          </a:p>
          <a:p>
            <a:endParaRPr lang="en-US" sz="2880" b="1" baseline="30000" dirty="0">
              <a:solidFill>
                <a:schemeClr val="tx1">
                  <a:lumMod val="75000"/>
                  <a:lumOff val="25000"/>
                </a:schemeClr>
              </a:solidFill>
              <a:latin typeface="TrebuchetMS-Bold" charset="0"/>
            </a:endParaRPr>
          </a:p>
          <a:p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Room 112-D (live broadcasting: </a:t>
            </a:r>
            <a:r>
              <a:rPr lang="en-US" sz="2160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iUAI</a:t>
            </a:r>
            <a:r>
              <a:rPr lang="en-US" sz="2160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Systems Center YouTube channel) </a:t>
            </a: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5915987"/>
            <a:ext cx="7559675" cy="1363951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0" y="11677136"/>
            <a:ext cx="7559675" cy="276407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18" name="Rectángulo 17"/>
          <p:cNvSpPr/>
          <p:nvPr/>
        </p:nvSpPr>
        <p:spPr>
          <a:xfrm>
            <a:off x="308918" y="11889822"/>
            <a:ext cx="49615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400" b="1" baseline="30000" dirty="0">
                <a:solidFill>
                  <a:srgbClr val="82786F"/>
                </a:solidFill>
                <a:latin typeface="TrebuchetMS-Bold" charset="0"/>
              </a:rPr>
              <a:t>INVITADOS</a:t>
            </a:r>
          </a:p>
          <a:p>
            <a:endParaRPr lang="es-ES_tradnl" sz="2400" b="1" baseline="30000" dirty="0">
              <a:solidFill>
                <a:srgbClr val="82786F"/>
              </a:solidFill>
              <a:latin typeface="TrebuchetMS-Bold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405964" y="7176770"/>
            <a:ext cx="659419" cy="84709"/>
          </a:xfrm>
          <a:prstGeom prst="rect">
            <a:avLst/>
          </a:prstGeom>
          <a:solidFill>
            <a:srgbClr val="FDC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60" dirty="0">
                <a:solidFill>
                  <a:srgbClr val="69187C"/>
                </a:solidFill>
              </a:rPr>
              <a:t> </a:t>
            </a:r>
          </a:p>
        </p:txBody>
      </p:sp>
      <p:cxnSp>
        <p:nvCxnSpPr>
          <p:cNvPr id="26" name="Conector recto 25"/>
          <p:cNvCxnSpPr/>
          <p:nvPr/>
        </p:nvCxnSpPr>
        <p:spPr>
          <a:xfrm flipV="1">
            <a:off x="380522" y="9283902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/>
          <p:cNvSpPr/>
          <p:nvPr/>
        </p:nvSpPr>
        <p:spPr>
          <a:xfrm>
            <a:off x="354321" y="9450810"/>
            <a:ext cx="68757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Symmetry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breaking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inequalities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are a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common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technique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toolbox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integer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programming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heavily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used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in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practice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can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yield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 vital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improvement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while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running standard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algorithms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as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Branch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and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Bound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other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hand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our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knowledge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regarding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to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automatically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break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symmetries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in general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problems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still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lacking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Moreover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,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theoretical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implications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of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how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different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techniques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affect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the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resulting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formulation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are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not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well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 </a:t>
            </a:r>
            <a:r>
              <a:rPr lang="es-ES_tradnl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understood</a:t>
            </a:r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" charset="0"/>
              </a:rPr>
              <a:t>.</a:t>
            </a:r>
          </a:p>
        </p:txBody>
      </p:sp>
      <p:cxnSp>
        <p:nvCxnSpPr>
          <p:cNvPr id="28" name="Conector recto 27"/>
          <p:cNvCxnSpPr/>
          <p:nvPr/>
        </p:nvCxnSpPr>
        <p:spPr>
          <a:xfrm flipV="1">
            <a:off x="380522" y="11307143"/>
            <a:ext cx="6809171" cy="11618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ángulo 31"/>
          <p:cNvSpPr/>
          <p:nvPr/>
        </p:nvSpPr>
        <p:spPr>
          <a:xfrm>
            <a:off x="333286" y="14826611"/>
            <a:ext cx="377825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="1" baseline="30000" dirty="0">
                <a:solidFill>
                  <a:srgbClr val="FDC201"/>
                </a:solidFill>
                <a:latin typeface="TrebuchetMS-Bold" charset="0"/>
              </a:rPr>
              <a:t>CONTACTO:</a:t>
            </a:r>
          </a:p>
          <a:p>
            <a:r>
              <a:rPr lang="es-ES_tradnl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  <a:hlinkClick r:id="rId3"/>
              </a:rPr>
              <a:t>xxx@uai.cl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  <a:p>
            <a:r>
              <a:rPr lang="is-IS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 MS" charset="0"/>
                <a:ea typeface="Trebuchet MS" charset="0"/>
                <a:cs typeface="Trebuchet MS" charset="0"/>
              </a:rPr>
              <a:t>(+56 2) 2331 1495</a:t>
            </a:r>
            <a:endParaRPr lang="es-ES_tradnl" baseline="30000" dirty="0">
              <a:solidFill>
                <a:schemeClr val="tx1">
                  <a:lumMod val="75000"/>
                  <a:lumOff val="25000"/>
                </a:schemeClr>
              </a:solidFill>
              <a:latin typeface="Trebuchet MS" charset="0"/>
              <a:ea typeface="Trebuchet MS" charset="0"/>
              <a:cs typeface="Trebuchet MS" charset="0"/>
            </a:endParaRPr>
          </a:p>
        </p:txBody>
      </p:sp>
      <p:sp>
        <p:nvSpPr>
          <p:cNvPr id="33" name="Rectángulo 32"/>
          <p:cNvSpPr/>
          <p:nvPr/>
        </p:nvSpPr>
        <p:spPr>
          <a:xfrm>
            <a:off x="430393" y="14651613"/>
            <a:ext cx="659419" cy="84709"/>
          </a:xfrm>
          <a:prstGeom prst="rect">
            <a:avLst/>
          </a:prstGeom>
          <a:solidFill>
            <a:srgbClr val="FDC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2160"/>
              <a:t>   </a:t>
            </a:r>
            <a:endParaRPr lang="es-ES_tradnl" sz="2160" dirty="0"/>
          </a:p>
        </p:txBody>
      </p:sp>
      <p:sp>
        <p:nvSpPr>
          <p:cNvPr id="14" name="Rectángulo 13"/>
          <p:cNvSpPr/>
          <p:nvPr/>
        </p:nvSpPr>
        <p:spPr>
          <a:xfrm>
            <a:off x="5795387" y="15279849"/>
            <a:ext cx="151035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b="1" baseline="30000" dirty="0">
                <a:solidFill>
                  <a:srgbClr val="82786F"/>
                </a:solidFill>
                <a:latin typeface="TrebuchetMS-Bold" charset="0"/>
              </a:rPr>
              <a:t>DESIGNLAB.UAI.CL</a:t>
            </a: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7648" y="258818"/>
            <a:ext cx="3284380" cy="606347"/>
          </a:xfrm>
          <a:prstGeom prst="rect">
            <a:avLst/>
          </a:prstGeom>
        </p:spPr>
      </p:pic>
      <p:sp>
        <p:nvSpPr>
          <p:cNvPr id="20" name="Rectángulo 19"/>
          <p:cNvSpPr/>
          <p:nvPr/>
        </p:nvSpPr>
        <p:spPr>
          <a:xfrm>
            <a:off x="5321204" y="7437447"/>
            <a:ext cx="1855433" cy="630314"/>
          </a:xfrm>
          <a:prstGeom prst="rect">
            <a:avLst/>
          </a:prstGeom>
          <a:solidFill>
            <a:srgbClr val="FEC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/>
          </a:p>
        </p:txBody>
      </p:sp>
      <p:sp>
        <p:nvSpPr>
          <p:cNvPr id="21" name="Rectángulo 20"/>
          <p:cNvSpPr/>
          <p:nvPr/>
        </p:nvSpPr>
        <p:spPr>
          <a:xfrm>
            <a:off x="5338959" y="7660060"/>
            <a:ext cx="1846555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2000" b="1" u="sng" baseline="30000" dirty="0">
                <a:solidFill>
                  <a:schemeClr val="bg1"/>
                </a:solidFill>
                <a:latin typeface="TrebuchetMS-Bold" charset="0"/>
              </a:rPr>
              <a:t>INSCRÍBETE AQUÍ</a:t>
            </a:r>
            <a:endParaRPr lang="en-US" sz="2000" u="sng" baseline="30000" dirty="0">
              <a:solidFill>
                <a:schemeClr val="bg1"/>
              </a:solidFill>
              <a:latin typeface="TrebuchetMS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09048" y="13224674"/>
            <a:ext cx="377825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="1" i="1" baseline="30000" dirty="0">
                <a:solidFill>
                  <a:srgbClr val="82786F"/>
                </a:solidFill>
                <a:latin typeface="Trebuchet-BoldItalic" charset="0"/>
              </a:rPr>
              <a:t>Profesor XXX</a:t>
            </a:r>
            <a:endParaRPr lang="es-ES_tradnl" sz="2400" i="1" baseline="30000" dirty="0">
              <a:solidFill>
                <a:srgbClr val="82786F"/>
              </a:solidFill>
              <a:latin typeface="TrebuchetMS-Italic" charset="0"/>
            </a:endParaRPr>
          </a:p>
          <a:p>
            <a:r>
              <a:rPr lang="es-ES_tradnl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Universidad Adolfo </a:t>
            </a:r>
            <a:r>
              <a:rPr lang="es-ES_tradnl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Ib</a:t>
            </a:r>
            <a:r>
              <a:rPr lang="es-ES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áñez</a:t>
            </a:r>
            <a:r>
              <a:rPr lang="es-ES_tradnl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 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288454" y="12349163"/>
            <a:ext cx="377825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="1" i="1" baseline="30000" dirty="0">
                <a:solidFill>
                  <a:srgbClr val="82786F"/>
                </a:solidFill>
                <a:latin typeface="Trebuchet-BoldItalic" charset="0"/>
              </a:rPr>
              <a:t>Profesor XXX</a:t>
            </a:r>
            <a:endParaRPr lang="es-ES_tradnl" sz="2400" i="1" baseline="30000" dirty="0">
              <a:solidFill>
                <a:srgbClr val="82786F"/>
              </a:solidFill>
              <a:latin typeface="TrebuchetMS-Italic" charset="0"/>
            </a:endParaRPr>
          </a:p>
          <a:p>
            <a:r>
              <a:rPr lang="es-ES_tradnl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Universidad Adolfo </a:t>
            </a:r>
            <a:r>
              <a:rPr lang="es-ES_tradnl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Ib</a:t>
            </a:r>
            <a:r>
              <a:rPr lang="es-ES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áñez</a:t>
            </a:r>
            <a:r>
              <a:rPr lang="es-ES_tradnl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 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3781425" y="13224674"/>
            <a:ext cx="377825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="1" i="1" baseline="30000" dirty="0">
                <a:solidFill>
                  <a:srgbClr val="82786F"/>
                </a:solidFill>
                <a:latin typeface="Trebuchet-BoldItalic" charset="0"/>
              </a:rPr>
              <a:t>Profesor XXX</a:t>
            </a:r>
            <a:endParaRPr lang="es-ES_tradnl" sz="2400" i="1" baseline="30000" dirty="0">
              <a:solidFill>
                <a:srgbClr val="82786F"/>
              </a:solidFill>
              <a:latin typeface="TrebuchetMS-Italic" charset="0"/>
            </a:endParaRPr>
          </a:p>
          <a:p>
            <a:r>
              <a:rPr lang="es-ES_tradnl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Universidad Adolfo </a:t>
            </a:r>
            <a:r>
              <a:rPr lang="es-ES_tradnl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Ib</a:t>
            </a:r>
            <a:r>
              <a:rPr lang="es-ES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áñez</a:t>
            </a:r>
            <a:r>
              <a:rPr lang="es-ES_tradnl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 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Rectángulo 29"/>
          <p:cNvSpPr/>
          <p:nvPr/>
        </p:nvSpPr>
        <p:spPr>
          <a:xfrm>
            <a:off x="3760831" y="12349163"/>
            <a:ext cx="377825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_tradnl" sz="2400" b="1" i="1" baseline="30000" dirty="0">
                <a:solidFill>
                  <a:srgbClr val="82786F"/>
                </a:solidFill>
                <a:latin typeface="Trebuchet-BoldItalic" charset="0"/>
              </a:rPr>
              <a:t>Profesor XXX</a:t>
            </a:r>
            <a:endParaRPr lang="es-ES_tradnl" sz="2400" i="1" baseline="30000" dirty="0">
              <a:solidFill>
                <a:srgbClr val="82786F"/>
              </a:solidFill>
              <a:latin typeface="TrebuchetMS-Italic" charset="0"/>
            </a:endParaRPr>
          </a:p>
          <a:p>
            <a:r>
              <a:rPr lang="es-ES_tradnl" i="1" baseline="30000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Universidad Adolfo </a:t>
            </a:r>
            <a:r>
              <a:rPr lang="es-ES_tradnl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Ib</a:t>
            </a:r>
            <a:r>
              <a:rPr lang="es-ES" i="1" baseline="30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áñez</a:t>
            </a:r>
            <a:r>
              <a:rPr lang="es-ES_tradnl" i="1" dirty="0">
                <a:solidFill>
                  <a:schemeClr val="tx1">
                    <a:lumMod val="75000"/>
                    <a:lumOff val="25000"/>
                  </a:schemeClr>
                </a:solidFill>
                <a:latin typeface="TrebuchetMS-Italic" charset="0"/>
              </a:rPr>
              <a:t> </a:t>
            </a:r>
            <a:endParaRPr lang="es-ES_trad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2003AC-6DCE-455E-9626-E5A421FEC9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449" y="3422567"/>
            <a:ext cx="7577684" cy="3426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0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C671EF60-BD60-442D-84E7-3CB23839C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63"/>
            <a:ext cx="7559675" cy="342756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E4C4434-EEEC-4241-BC51-0220B523B0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49" y="3475954"/>
            <a:ext cx="7559673" cy="3427560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08D456A-7CC7-4002-942B-C7AA6A261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49" y="6939179"/>
            <a:ext cx="7559673" cy="3427560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B66F0EE-8CC1-4977-BB15-7B4A149458A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0403019"/>
            <a:ext cx="7559671" cy="34275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C41B818D-CF26-4E79-994E-7339C11A0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1449" y="13857872"/>
            <a:ext cx="7559671" cy="340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3209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21596</TotalTime>
  <Words>306</Words>
  <Application>Microsoft Office PowerPoint</Application>
  <PresentationFormat>Personalizado</PresentationFormat>
  <Paragraphs>48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12" baseType="lpstr">
      <vt:lpstr>Arial</vt:lpstr>
      <vt:lpstr>Calibri</vt:lpstr>
      <vt:lpstr>Calibri Light</vt:lpstr>
      <vt:lpstr>Trebuchet MS</vt:lpstr>
      <vt:lpstr>Trebuchet-BoldItalic</vt:lpstr>
      <vt:lpstr>TrebuchetMS</vt:lpstr>
      <vt:lpstr>TrebuchetMS-Bold</vt:lpstr>
      <vt:lpstr>TrebuchetMS-Italic</vt:lpstr>
      <vt:lpstr>Tema de Office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Viviana  Soto Rode</cp:lastModifiedBy>
  <cp:revision>27</cp:revision>
  <cp:lastPrinted>2020-05-15T21:01:19Z</cp:lastPrinted>
  <dcterms:created xsi:type="dcterms:W3CDTF">2020-05-04T20:56:21Z</dcterms:created>
  <dcterms:modified xsi:type="dcterms:W3CDTF">2020-08-24T19:15:37Z</dcterms:modified>
</cp:coreProperties>
</file>