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"/>
  </p:notesMasterIdLst>
  <p:sldIdLst>
    <p:sldId id="263" r:id="rId2"/>
    <p:sldId id="264" r:id="rId3"/>
    <p:sldId id="265" r:id="rId4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BD4"/>
    <a:srgbClr val="FEC201"/>
    <a:srgbClr val="ED2938"/>
    <a:srgbClr val="00B1AA"/>
    <a:srgbClr val="1DA17F"/>
    <a:srgbClr val="FF6401"/>
    <a:srgbClr val="69187B"/>
    <a:srgbClr val="0A3293"/>
    <a:srgbClr val="00B0D9"/>
    <a:srgbClr val="5E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96121"/>
  </p:normalViewPr>
  <p:slideViewPr>
    <p:cSldViewPr snapToGrid="0" snapToObjects="1" showGuides="1">
      <p:cViewPr>
        <p:scale>
          <a:sx n="60" d="100"/>
          <a:sy n="60" d="100"/>
        </p:scale>
        <p:origin x="1978" y="-3522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a@uai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a@uai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4117" y="1497367"/>
            <a:ext cx="718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320" baseline="30000" dirty="0">
                <a:solidFill>
                  <a:srgbClr val="383838"/>
                </a:solidFill>
                <a:latin typeface="TrebuchetMS" charset="0"/>
              </a:rPr>
              <a:t>SEMINARIO</a:t>
            </a:r>
            <a:endParaRPr lang="es-ES_tradnl" sz="4320" b="1" baseline="30000" dirty="0">
              <a:solidFill>
                <a:srgbClr val="383838"/>
              </a:solidFill>
              <a:latin typeface="TrebuchetMS-Bold" charset="0"/>
            </a:endParaRPr>
          </a:p>
          <a:p>
            <a:pPr algn="ctr"/>
            <a:r>
              <a:rPr lang="es-ES_tradnl" sz="3840" b="1" baseline="30000" dirty="0">
                <a:solidFill>
                  <a:srgbClr val="ED2938"/>
                </a:solidFill>
                <a:latin typeface="TrebuchetMS-Bold" charset="0"/>
              </a:rPr>
              <a:t>CIUDADAN</a:t>
            </a:r>
            <a:r>
              <a:rPr lang="es-ES" sz="3840" b="1" baseline="30000" dirty="0">
                <a:solidFill>
                  <a:srgbClr val="ED2938"/>
                </a:solidFill>
                <a:latin typeface="TrebuchetMS-Bold" charset="0"/>
              </a:rPr>
              <a:t>ÍA</a:t>
            </a:r>
            <a:r>
              <a:rPr lang="es-ES_tradnl" sz="3840" b="1" baseline="30000" dirty="0">
                <a:solidFill>
                  <a:srgbClr val="ED2938"/>
                </a:solidFill>
                <a:latin typeface="TrebuchetMS-Bold" charset="0"/>
              </a:rPr>
              <a:t> DIGITAL </a:t>
            </a:r>
          </a:p>
          <a:p>
            <a:pPr algn="ctr"/>
            <a:r>
              <a:rPr lang="es-ES_tradnl" sz="3840" b="1" baseline="30000" dirty="0">
                <a:solidFill>
                  <a:srgbClr val="ED2938"/>
                </a:solidFill>
                <a:latin typeface="TrebuchetMS-Bold" charset="0"/>
              </a:rPr>
              <a:t>Y REDES SOCIALES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67883" y="2995640"/>
            <a:ext cx="659419" cy="84709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1" name="Rectángulo 10"/>
          <p:cNvSpPr/>
          <p:nvPr/>
        </p:nvSpPr>
        <p:spPr>
          <a:xfrm>
            <a:off x="607037" y="3556387"/>
            <a:ext cx="638111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360" b="1" baseline="30000" dirty="0">
                <a:solidFill>
                  <a:srgbClr val="ED2938"/>
                </a:solidFill>
                <a:latin typeface="TrebuchetMS-Bold" charset="0"/>
              </a:rPr>
              <a:t>“</a:t>
            </a:r>
            <a:r>
              <a:rPr lang="es-ES_tradnl" sz="3300" b="1" baseline="30000" dirty="0">
                <a:solidFill>
                  <a:srgbClr val="ED2938"/>
                </a:solidFill>
                <a:latin typeface="TrebuchetMS-Bold" charset="0"/>
              </a:rPr>
              <a:t>C</a:t>
            </a:r>
            <a:r>
              <a:rPr lang="es-ES" sz="3300" b="1" baseline="30000" dirty="0" err="1">
                <a:solidFill>
                  <a:srgbClr val="ED2938"/>
                </a:solidFill>
                <a:latin typeface="TrebuchetMS-Bold" charset="0"/>
              </a:rPr>
              <a:t>ómo</a:t>
            </a:r>
            <a:r>
              <a:rPr lang="es-ES" sz="3300" b="1" baseline="30000" dirty="0">
                <a:solidFill>
                  <a:srgbClr val="ED2938"/>
                </a:solidFill>
                <a:latin typeface="TrebuchetMS-Bold" charset="0"/>
              </a:rPr>
              <a:t> gestionar las comunicaciones</a:t>
            </a:r>
          </a:p>
          <a:p>
            <a:pPr algn="ctr"/>
            <a:r>
              <a:rPr lang="es-ES" sz="3300" b="1" baseline="30000" dirty="0">
                <a:solidFill>
                  <a:srgbClr val="ED2938"/>
                </a:solidFill>
                <a:latin typeface="TrebuchetMS-Bold" charset="0"/>
              </a:rPr>
              <a:t>digitales</a:t>
            </a:r>
            <a:r>
              <a:rPr lang="es-ES_tradnl" sz="3360" b="1" baseline="30000" dirty="0">
                <a:solidFill>
                  <a:srgbClr val="ED2938"/>
                </a:solidFill>
                <a:latin typeface="TrebuchetMS-Bold" charset="0"/>
              </a:rPr>
              <a:t>”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6169" y="8663798"/>
            <a:ext cx="510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MONDAY JANUARY 13TH, </a:t>
            </a:r>
          </a:p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11:30AM - 12:40PM </a:t>
            </a:r>
          </a:p>
          <a:p>
            <a:endParaRPr lang="en-US" sz="288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MS-Bold" charset="0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Room 112-D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15987"/>
            <a:ext cx="7559675" cy="136395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12863246"/>
            <a:ext cx="7559675" cy="1577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395416" y="13150211"/>
            <a:ext cx="4961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baseline="30000" dirty="0">
                <a:solidFill>
                  <a:srgbClr val="ED2938"/>
                </a:solidFill>
                <a:latin typeface="TrebuchetMS-Bold" charset="0"/>
              </a:rPr>
              <a:t>INVITADO</a:t>
            </a:r>
          </a:p>
          <a:p>
            <a:endParaRPr lang="es-ES_tradnl" sz="2400" b="1" baseline="30000" dirty="0">
              <a:solidFill>
                <a:srgbClr val="ED2938"/>
              </a:solidFill>
              <a:latin typeface="TrebuchetMS-Bold" charset="0"/>
            </a:endParaRPr>
          </a:p>
          <a:p>
            <a:r>
              <a:rPr lang="es-ES_tradnl" sz="2400" b="1" i="1" baseline="30000" dirty="0">
                <a:solidFill>
                  <a:srgbClr val="ED2938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ED2938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3607" y="8350662"/>
            <a:ext cx="659419" cy="84709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 dirty="0">
                <a:solidFill>
                  <a:srgbClr val="69187C"/>
                </a:solidFill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10457794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10624702"/>
            <a:ext cx="687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248103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33286" y="1482661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baseline="30000" dirty="0">
                <a:solidFill>
                  <a:srgbClr val="ED2938"/>
                </a:solidFill>
                <a:latin typeface="TrebuchetMS-Bold" charset="0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30393" y="14651613"/>
            <a:ext cx="659419" cy="84709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/>
              <a:t>   </a:t>
            </a:r>
            <a:endParaRPr lang="es-ES_tradnl" sz="2160" dirty="0"/>
          </a:p>
        </p:txBody>
      </p:sp>
      <p:sp>
        <p:nvSpPr>
          <p:cNvPr id="14" name="Rectángulo 13"/>
          <p:cNvSpPr/>
          <p:nvPr/>
        </p:nvSpPr>
        <p:spPr>
          <a:xfrm>
            <a:off x="5395993" y="15279849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baseline="30000">
                <a:solidFill>
                  <a:srgbClr val="ED2938"/>
                </a:solidFill>
                <a:latin typeface="TrebuchetMS-Bold" charset="0"/>
              </a:rPr>
              <a:t>COMUNICACIONES.UAI.CL</a:t>
            </a:r>
            <a:endParaRPr lang="es-ES_tradnl" b="1" baseline="30000" dirty="0">
              <a:solidFill>
                <a:srgbClr val="ED2938"/>
              </a:solidFill>
              <a:latin typeface="TrebuchetMS-Bold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31" y="306115"/>
            <a:ext cx="2905413" cy="60634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308847" y="8611339"/>
            <a:ext cx="1855433" cy="630314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5326602" y="8833952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baseline="30000" dirty="0">
                <a:solidFill>
                  <a:schemeClr val="bg1"/>
                </a:solidFill>
                <a:latin typeface="TrebuchetMS-Bold" charset="0"/>
              </a:rPr>
              <a:t>INSCRÍBETE AQUÍ</a:t>
            </a:r>
            <a:endParaRPr lang="en-US" sz="2000" u="sng" baseline="30000" dirty="0">
              <a:solidFill>
                <a:schemeClr val="bg1"/>
              </a:solidFill>
              <a:latin typeface="TrebuchetMS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0D8FDC-8B8C-4178-9BFB-1D383C71C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463383"/>
            <a:ext cx="7568714" cy="34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6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4117" y="1497367"/>
            <a:ext cx="718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320" baseline="30000" dirty="0">
                <a:solidFill>
                  <a:srgbClr val="383838"/>
                </a:solidFill>
                <a:latin typeface="TrebuchetMS" charset="0"/>
              </a:rPr>
              <a:t>SEMINARIO</a:t>
            </a:r>
            <a:endParaRPr lang="es-ES_tradnl" sz="4320" b="1" baseline="30000" dirty="0">
              <a:solidFill>
                <a:srgbClr val="383838"/>
              </a:solidFill>
              <a:latin typeface="TrebuchetMS-Bold" charset="0"/>
            </a:endParaRPr>
          </a:p>
          <a:p>
            <a:pPr algn="ctr"/>
            <a:r>
              <a:rPr lang="es-ES_tradnl" sz="3840" b="1" baseline="30000" dirty="0">
                <a:solidFill>
                  <a:srgbClr val="ED2938"/>
                </a:solidFill>
                <a:latin typeface="TrebuchetMS-Bold" charset="0"/>
              </a:rPr>
              <a:t>CIUDADAN</a:t>
            </a:r>
            <a:r>
              <a:rPr lang="es-ES" sz="3840" b="1" baseline="30000" dirty="0">
                <a:solidFill>
                  <a:srgbClr val="ED2938"/>
                </a:solidFill>
                <a:latin typeface="TrebuchetMS-Bold" charset="0"/>
              </a:rPr>
              <a:t>ÍA</a:t>
            </a:r>
            <a:r>
              <a:rPr lang="es-ES_tradnl" sz="3840" b="1" baseline="30000" dirty="0">
                <a:solidFill>
                  <a:srgbClr val="ED2938"/>
                </a:solidFill>
                <a:latin typeface="TrebuchetMS-Bold" charset="0"/>
              </a:rPr>
              <a:t> DIGITAL </a:t>
            </a:r>
          </a:p>
          <a:p>
            <a:pPr algn="ctr"/>
            <a:r>
              <a:rPr lang="es-ES_tradnl" sz="3840" b="1" baseline="30000" dirty="0">
                <a:solidFill>
                  <a:srgbClr val="ED2938"/>
                </a:solidFill>
                <a:latin typeface="TrebuchetMS-Bold" charset="0"/>
              </a:rPr>
              <a:t>Y REDES SOCIALES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67883" y="2995640"/>
            <a:ext cx="659419" cy="84709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1" name="Rectángulo 10"/>
          <p:cNvSpPr/>
          <p:nvPr/>
        </p:nvSpPr>
        <p:spPr>
          <a:xfrm>
            <a:off x="607037" y="3556387"/>
            <a:ext cx="638111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360" b="1" baseline="30000" dirty="0">
                <a:solidFill>
                  <a:srgbClr val="ED2938"/>
                </a:solidFill>
                <a:latin typeface="TrebuchetMS-Bold" charset="0"/>
              </a:rPr>
              <a:t>“</a:t>
            </a:r>
            <a:r>
              <a:rPr lang="es-ES_tradnl" sz="3300" b="1" baseline="30000" dirty="0">
                <a:solidFill>
                  <a:srgbClr val="ED2938"/>
                </a:solidFill>
                <a:latin typeface="TrebuchetMS-Bold" charset="0"/>
              </a:rPr>
              <a:t>C</a:t>
            </a:r>
            <a:r>
              <a:rPr lang="es-ES" sz="3300" b="1" baseline="30000" dirty="0" err="1">
                <a:solidFill>
                  <a:srgbClr val="ED2938"/>
                </a:solidFill>
                <a:latin typeface="TrebuchetMS-Bold" charset="0"/>
              </a:rPr>
              <a:t>ómo</a:t>
            </a:r>
            <a:r>
              <a:rPr lang="es-ES" sz="3300" b="1" baseline="30000" dirty="0">
                <a:solidFill>
                  <a:srgbClr val="ED2938"/>
                </a:solidFill>
                <a:latin typeface="TrebuchetMS-Bold" charset="0"/>
              </a:rPr>
              <a:t> gestionar las comunicaciones</a:t>
            </a:r>
          </a:p>
          <a:p>
            <a:pPr algn="ctr"/>
            <a:r>
              <a:rPr lang="es-ES" sz="3300" b="1" baseline="30000" dirty="0">
                <a:solidFill>
                  <a:srgbClr val="ED2938"/>
                </a:solidFill>
                <a:latin typeface="TrebuchetMS-Bold" charset="0"/>
              </a:rPr>
              <a:t>digitales</a:t>
            </a:r>
            <a:r>
              <a:rPr lang="es-ES_tradnl" sz="3360" b="1" baseline="30000" dirty="0">
                <a:solidFill>
                  <a:srgbClr val="ED2938"/>
                </a:solidFill>
                <a:latin typeface="TrebuchetMS-Bold" charset="0"/>
              </a:rPr>
              <a:t>”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6169" y="8663798"/>
            <a:ext cx="510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MONDAY JANUARY 13TH, </a:t>
            </a:r>
          </a:p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11:30AM - 12:40PM </a:t>
            </a:r>
          </a:p>
          <a:p>
            <a:endParaRPr lang="en-US" sz="288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MS-Bold" charset="0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Room 112-D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15987"/>
            <a:ext cx="7559675" cy="136395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12863246"/>
            <a:ext cx="7559675" cy="1577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395416" y="13150211"/>
            <a:ext cx="4961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baseline="30000" dirty="0">
                <a:solidFill>
                  <a:srgbClr val="ED2938"/>
                </a:solidFill>
                <a:latin typeface="TrebuchetMS-Bold" charset="0"/>
              </a:rPr>
              <a:t>INVITADO</a:t>
            </a:r>
          </a:p>
          <a:p>
            <a:endParaRPr lang="es-ES_tradnl" sz="2400" b="1" baseline="30000" dirty="0">
              <a:solidFill>
                <a:srgbClr val="ED2938"/>
              </a:solidFill>
              <a:latin typeface="TrebuchetMS-Bold" charset="0"/>
            </a:endParaRPr>
          </a:p>
          <a:p>
            <a:r>
              <a:rPr lang="es-ES_tradnl" sz="2400" b="1" i="1" baseline="30000" dirty="0">
                <a:solidFill>
                  <a:srgbClr val="ED2938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ED2938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3607" y="8350662"/>
            <a:ext cx="659419" cy="84709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 dirty="0">
                <a:solidFill>
                  <a:srgbClr val="69187C"/>
                </a:solidFill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10457794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10624702"/>
            <a:ext cx="687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248103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33286" y="1482661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baseline="30000" dirty="0">
                <a:solidFill>
                  <a:srgbClr val="ED2938"/>
                </a:solidFill>
                <a:latin typeface="TrebuchetMS-Bold" charset="0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30393" y="14651613"/>
            <a:ext cx="659419" cy="84709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/>
              <a:t>   </a:t>
            </a:r>
            <a:endParaRPr lang="es-ES_tradnl" sz="2160" dirty="0"/>
          </a:p>
        </p:txBody>
      </p:sp>
      <p:sp>
        <p:nvSpPr>
          <p:cNvPr id="14" name="Rectángulo 13"/>
          <p:cNvSpPr/>
          <p:nvPr/>
        </p:nvSpPr>
        <p:spPr>
          <a:xfrm>
            <a:off x="5395993" y="15279849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baseline="30000">
                <a:solidFill>
                  <a:srgbClr val="ED2938"/>
                </a:solidFill>
                <a:latin typeface="TrebuchetMS-Bold" charset="0"/>
              </a:rPr>
              <a:t>COMUNICACIONES.UAI.CL</a:t>
            </a:r>
            <a:endParaRPr lang="es-ES_tradnl" b="1" baseline="30000" dirty="0">
              <a:solidFill>
                <a:srgbClr val="ED2938"/>
              </a:solidFill>
              <a:latin typeface="TrebuchetMS-Bold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31" y="306115"/>
            <a:ext cx="2905413" cy="60634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308847" y="8611339"/>
            <a:ext cx="1855433" cy="630314"/>
          </a:xfrm>
          <a:prstGeom prst="rect">
            <a:avLst/>
          </a:prstGeom>
          <a:solidFill>
            <a:srgbClr val="E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5326602" y="8833952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baseline="30000" dirty="0">
                <a:solidFill>
                  <a:schemeClr val="bg1"/>
                </a:solidFill>
                <a:latin typeface="TrebuchetMS-Bold" charset="0"/>
              </a:rPr>
              <a:t>INSCRÍBETE AQUÍ</a:t>
            </a:r>
            <a:endParaRPr lang="en-US" sz="2000" u="sng" baseline="30000" dirty="0">
              <a:solidFill>
                <a:schemeClr val="bg1"/>
              </a:solidFill>
              <a:latin typeface="TrebuchetMS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61DD37-FD52-4ECB-BBE9-CB94E825C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" y="4531529"/>
            <a:ext cx="7561567" cy="34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94D1B6-988D-406F-B09D-9A17A3D8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0"/>
            <a:ext cx="7538950" cy="34181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AAF512-88FB-4149-8396-5EDD95EC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9" y="3487872"/>
            <a:ext cx="7573175" cy="34336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F1F8F6-FE01-437C-9064-12DA852E6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9066"/>
            <a:ext cx="7571726" cy="34330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C78D44-69DB-459D-A2C3-E5612F918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0414314"/>
            <a:ext cx="7571727" cy="34330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5191A3-9E3E-499F-BA63-CDA571B7D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3884851"/>
            <a:ext cx="7571724" cy="34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6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21570</TotalTime>
  <Words>254</Words>
  <Application>Microsoft Office PowerPoint</Application>
  <PresentationFormat>Personalizado</PresentationFormat>
  <Paragraphs>42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Trebuchet-BoldItalic</vt:lpstr>
      <vt:lpstr>TrebuchetMS</vt:lpstr>
      <vt:lpstr>TrebuchetMS-Bold</vt:lpstr>
      <vt:lpstr>TrebuchetMS-Italic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Viviana  Soto Rode</cp:lastModifiedBy>
  <cp:revision>27</cp:revision>
  <cp:lastPrinted>2020-05-15T21:01:19Z</cp:lastPrinted>
  <dcterms:created xsi:type="dcterms:W3CDTF">2020-05-04T20:56:21Z</dcterms:created>
  <dcterms:modified xsi:type="dcterms:W3CDTF">2020-08-24T18:07:34Z</dcterms:modified>
</cp:coreProperties>
</file>