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14"/>
  </p:notesMasterIdLst>
  <p:sldIdLst>
    <p:sldId id="265" r:id="rId2"/>
    <p:sldId id="262" r:id="rId3"/>
    <p:sldId id="269" r:id="rId4"/>
    <p:sldId id="271" r:id="rId5"/>
    <p:sldId id="274" r:id="rId6"/>
    <p:sldId id="276" r:id="rId7"/>
    <p:sldId id="278" r:id="rId8"/>
    <p:sldId id="277" r:id="rId9"/>
    <p:sldId id="279" r:id="rId10"/>
    <p:sldId id="280" r:id="rId11"/>
    <p:sldId id="281" r:id="rId12"/>
    <p:sldId id="282"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D8"/>
    <a:srgbClr val="0D3391"/>
    <a:srgbClr val="FF7B00"/>
    <a:srgbClr val="1CA0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6"/>
  </p:normalViewPr>
  <p:slideViewPr>
    <p:cSldViewPr snapToGrid="0" snapToObjects="1">
      <p:cViewPr>
        <p:scale>
          <a:sx n="84" d="100"/>
          <a:sy n="84" d="100"/>
        </p:scale>
        <p:origin x="1640"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3B060-E2B3-6E4C-BA59-0A9C31981F9A}" type="datetimeFigureOut">
              <a:rPr lang="es-CL" smtClean="0"/>
              <a:t>15-07-19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8F149-4035-AC4A-84F1-E592933141A6}" type="slidenum">
              <a:rPr lang="es-CL" smtClean="0"/>
              <a:t>‹Nº›</a:t>
            </a:fld>
            <a:endParaRPr lang="es-CL"/>
          </a:p>
        </p:txBody>
      </p:sp>
    </p:spTree>
    <p:extLst>
      <p:ext uri="{BB962C8B-B14F-4D97-AF65-F5344CB8AC3E}">
        <p14:creationId xmlns:p14="http://schemas.microsoft.com/office/powerpoint/2010/main" val="188416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CB0A36D-2E59-4D97-90E3-E058163AA037}" type="slidenum">
              <a:rPr lang="es-CL" smtClean="0"/>
              <a:t>8</a:t>
            </a:fld>
            <a:endParaRPr lang="es-CL"/>
          </a:p>
        </p:txBody>
      </p:sp>
    </p:spTree>
    <p:extLst>
      <p:ext uri="{BB962C8B-B14F-4D97-AF65-F5344CB8AC3E}">
        <p14:creationId xmlns:p14="http://schemas.microsoft.com/office/powerpoint/2010/main" val="371458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CB0A36D-2E59-4D97-90E3-E058163AA037}" type="slidenum">
              <a:rPr lang="es-CL" smtClean="0"/>
              <a:t>9</a:t>
            </a:fld>
            <a:endParaRPr lang="es-CL"/>
          </a:p>
        </p:txBody>
      </p:sp>
    </p:spTree>
    <p:extLst>
      <p:ext uri="{BB962C8B-B14F-4D97-AF65-F5344CB8AC3E}">
        <p14:creationId xmlns:p14="http://schemas.microsoft.com/office/powerpoint/2010/main" val="238659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CB0A36D-2E59-4D97-90E3-E058163AA037}" type="slidenum">
              <a:rPr lang="es-CL" smtClean="0"/>
              <a:t>10</a:t>
            </a:fld>
            <a:endParaRPr lang="es-CL"/>
          </a:p>
        </p:txBody>
      </p:sp>
    </p:spTree>
    <p:extLst>
      <p:ext uri="{BB962C8B-B14F-4D97-AF65-F5344CB8AC3E}">
        <p14:creationId xmlns:p14="http://schemas.microsoft.com/office/powerpoint/2010/main" val="199385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C31BB-D847-8449-B65A-6EC3AD14C1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6821932-CB3E-6E46-915A-F78720F3E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8578CFD4-0A02-9C40-97DE-95515B1C11CF}"/>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789E1A74-89BE-EB40-9BC2-8BA4B3CE2B4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62C4F-BA9C-8D4F-991B-6497A39401B7}"/>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78337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711A-3CCD-5F46-A518-6B97C7009B7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3A699BE-23FF-2E4A-A54E-483593D612B1}"/>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2CC65545-E0DB-F34D-890C-F332AFDF1182}"/>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813F337C-96EA-7240-A62F-81004F089A8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5FCCEE8-34F6-F147-8921-B50D603A4D9A}"/>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34680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E55D24-2117-A741-8BAB-412752A4A71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418E7F3-A515-524A-8644-F25351CC54B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AC12410E-3950-124E-A66A-1F3DC9329038}"/>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3197ED04-99D8-8049-8069-468C7649D4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C4C2C0A-4D1E-D24F-8E98-4145D36989D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60629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C4575-BB8D-4C45-B407-CC33FBD51B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A603547-0221-7B48-989B-54D254D372DF}"/>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C242F83C-4FAD-E04C-8B22-21B76FBE8F1B}"/>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00094CF7-76B4-CD4C-92BA-52231B69364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58F83B6-0FCB-E340-94F0-46CD9764EC5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60354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63CA77-7B59-C54C-BA30-ED7E89E7F10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607A80E-6CB4-4C42-B646-3BAAC5072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C8CD66AD-E273-C040-8B45-8EDA55311370}"/>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C1BB20FB-5B4B-2843-AA2A-3594298896D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3511151-5EBD-B648-89A4-CA0AFDC06E1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88963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348A4-B29E-634A-B784-8930260FB3B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2C4DD58-A97F-A946-B292-279FE7801208}"/>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F5BEE0C9-31FF-B741-9CB8-CFBF1267851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D8E4EB4F-4DE5-D24B-9279-DC6E3E49570C}"/>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6" name="Marcador de pie de página 5">
            <a:extLst>
              <a:ext uri="{FF2B5EF4-FFF2-40B4-BE49-F238E27FC236}">
                <a16:creationId xmlns:a16="http://schemas.microsoft.com/office/drawing/2014/main" id="{6828F34E-3123-E84F-843F-7E577992E6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9E639AD-5D67-5345-AB9B-ABDF79DACD1B}"/>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99802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851FA-C6BB-9E47-AB2A-549039A144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A977865-0A84-534C-AB53-DB923C6D1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78E55DE2-34E6-BF46-8754-C5E19C158C2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F44363F1-1555-594C-A262-4CBB46877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C2675906-4A38-3D49-A21F-A5DD9A0A5D66}"/>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36D2410C-B1E0-AD47-B5F3-8C910D722B50}"/>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8" name="Marcador de pie de página 7">
            <a:extLst>
              <a:ext uri="{FF2B5EF4-FFF2-40B4-BE49-F238E27FC236}">
                <a16:creationId xmlns:a16="http://schemas.microsoft.com/office/drawing/2014/main" id="{6C5918D0-693D-7D46-BFEF-0AC3EBAAAC9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61C4E194-3665-B348-B4DC-B86ED68DC6CA}"/>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835196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9EBFC-089B-314B-B646-73E0E3FD095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1231A84-74D3-1743-8D07-5921BB6BC825}"/>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4" name="Marcador de pie de página 3">
            <a:extLst>
              <a:ext uri="{FF2B5EF4-FFF2-40B4-BE49-F238E27FC236}">
                <a16:creationId xmlns:a16="http://schemas.microsoft.com/office/drawing/2014/main" id="{053B3D98-22F3-8649-9BBF-CDF27F061B2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9FEA16E-3CFA-F14E-A7A6-D45438A330F9}"/>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47386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AC3F3C-95DF-1B43-8735-CE2217F910F8}"/>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3" name="Marcador de pie de página 2">
            <a:extLst>
              <a:ext uri="{FF2B5EF4-FFF2-40B4-BE49-F238E27FC236}">
                <a16:creationId xmlns:a16="http://schemas.microsoft.com/office/drawing/2014/main" id="{B6969264-C426-774E-B67B-1E722F463D9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ECA566C-FB9B-9E40-833C-1788B28F3EA2}"/>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5393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06AEB-D6DA-C246-8A2F-959DF1A384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9ECB70D-377F-D848-8BBE-8C39F5CBA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2DBECE4F-8547-2746-8F7C-52572CDD9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410B583E-F334-4147-808A-74B270E740B1}"/>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6" name="Marcador de pie de página 5">
            <a:extLst>
              <a:ext uri="{FF2B5EF4-FFF2-40B4-BE49-F238E27FC236}">
                <a16:creationId xmlns:a16="http://schemas.microsoft.com/office/drawing/2014/main" id="{2603D0B2-4365-804C-BBB6-36232FB89CD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CA53349-963D-9E4C-88D9-3C6CD29381A4}"/>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0443317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C01E9-2FE9-6942-B40F-A24093F1D9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595E92-3B94-B34A-90BC-DFAD5D9F2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EAE18C3-706F-6046-8FF1-7D3719709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62B4C829-E682-764A-A1FF-B59960B47171}"/>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6" name="Marcador de pie de página 5">
            <a:extLst>
              <a:ext uri="{FF2B5EF4-FFF2-40B4-BE49-F238E27FC236}">
                <a16:creationId xmlns:a16="http://schemas.microsoft.com/office/drawing/2014/main" id="{5788F10A-AC7C-AF43-804B-870E9B1B826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3CB1ED4-A500-5A4C-B6A7-23F6CE10E0D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87806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6FC9512-934B-3C4B-A3C1-5FE0DC616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B9425A1-B588-4D47-B1F2-6527313E3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152CD315-0244-2947-BD80-3573F0A172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A6ADE190-612A-0D43-B07B-2CB5767FA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D689DDA-CD17-D540-91B4-1DAC27EFB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F4363-2F3A-B543-80EA-13D19ED13458}" type="slidenum">
              <a:rPr lang="es-CL" smtClean="0"/>
              <a:t>‹Nº›</a:t>
            </a:fld>
            <a:endParaRPr lang="es-CL"/>
          </a:p>
        </p:txBody>
      </p:sp>
    </p:spTree>
    <p:extLst>
      <p:ext uri="{BB962C8B-B14F-4D97-AF65-F5344CB8AC3E}">
        <p14:creationId xmlns:p14="http://schemas.microsoft.com/office/powerpoint/2010/main" val="197202272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41"/>
          <p:cNvSpPr/>
          <p:nvPr/>
        </p:nvSpPr>
        <p:spPr>
          <a:xfrm>
            <a:off x="0" y="1"/>
            <a:ext cx="12191999" cy="6858000"/>
          </a:xfrm>
          <a:prstGeom prst="rect">
            <a:avLst/>
          </a:prstGeom>
          <a:solidFill>
            <a:srgbClr val="141313"/>
          </a:solidFill>
          <a:ln w="12700">
            <a:miter lim="400000"/>
          </a:ln>
        </p:spPr>
        <p:txBody>
          <a:bodyPr lIns="45719" rIns="45719" anchor="ctr"/>
          <a:lstStyle/>
          <a:p>
            <a:pPr algn="ctr">
              <a:defRPr>
                <a:solidFill>
                  <a:srgbClr val="FFFFFF"/>
                </a:solidFill>
              </a:defRPr>
            </a:pPr>
            <a:endParaRPr/>
          </a:p>
        </p:txBody>
      </p:sp>
      <p:pic>
        <p:nvPicPr>
          <p:cNvPr id="8" name="Imagen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14477" y="2900449"/>
            <a:ext cx="3963046" cy="826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hape 1243">
            <a:extLst>
              <a:ext uri="{FF2B5EF4-FFF2-40B4-BE49-F238E27FC236}">
                <a16:creationId xmlns:a16="http://schemas.microsoft.com/office/drawing/2014/main" id="{7DDEACBF-68D4-3C40-8347-C340774DE7B0}"/>
              </a:ext>
            </a:extLst>
          </p:cNvPr>
          <p:cNvSpPr/>
          <p:nvPr/>
        </p:nvSpPr>
        <p:spPr>
          <a:xfrm>
            <a:off x="0" y="6566529"/>
            <a:ext cx="12191999" cy="297765"/>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00AFD8"/>
              </a:solidFill>
            </a:endParaRPr>
          </a:p>
        </p:txBody>
      </p:sp>
      <p:sp>
        <p:nvSpPr>
          <p:cNvPr id="16" name="Shape 1244">
            <a:extLst>
              <a:ext uri="{FF2B5EF4-FFF2-40B4-BE49-F238E27FC236}">
                <a16:creationId xmlns:a16="http://schemas.microsoft.com/office/drawing/2014/main" id="{275F2BB0-3179-854D-84D3-69D1CA421F11}"/>
              </a:ext>
            </a:extLst>
          </p:cNvPr>
          <p:cNvSpPr/>
          <p:nvPr/>
        </p:nvSpPr>
        <p:spPr>
          <a:xfrm>
            <a:off x="8562936" y="6571085"/>
            <a:ext cx="3521603"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00" b="1" spc="70">
                <a:solidFill>
                  <a:srgbClr val="FFFFFF"/>
                </a:solidFill>
              </a:defRPr>
            </a:lvl1pPr>
          </a:lstStyle>
          <a:p>
            <a:r>
              <a:rPr lang="es-ES" dirty="0"/>
              <a:t>FACULTAD DE INGENIERÍA Y CIENCIAS</a:t>
            </a:r>
            <a:endParaRPr dirty="0"/>
          </a:p>
        </p:txBody>
      </p:sp>
    </p:spTree>
    <p:extLst>
      <p:ext uri="{BB962C8B-B14F-4D97-AF65-F5344CB8AC3E}">
        <p14:creationId xmlns:p14="http://schemas.microsoft.com/office/powerpoint/2010/main" val="97834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4"/>
          <p:cNvSpPr/>
          <p:nvPr/>
        </p:nvSpPr>
        <p:spPr>
          <a:xfrm>
            <a:off x="1922142" y="1431794"/>
            <a:ext cx="640482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00AFD8"/>
                </a:solidFill>
              </a:rPr>
              <a:t>TÍTULO PRESENTACIÓN</a:t>
            </a:r>
          </a:p>
        </p:txBody>
      </p:sp>
      <p:sp>
        <p:nvSpPr>
          <p:cNvPr id="4" name="Shape 1305"/>
          <p:cNvSpPr/>
          <p:nvPr/>
        </p:nvSpPr>
        <p:spPr>
          <a:xfrm>
            <a:off x="1922142" y="1956292"/>
            <a:ext cx="4800896"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pc="69"/>
            </a:lvl1pPr>
          </a:lstStyle>
          <a:p>
            <a:r>
              <a:t>Vivamus sagittis lacus vel augue auctor.</a:t>
            </a:r>
          </a:p>
        </p:txBody>
      </p:sp>
      <p:sp>
        <p:nvSpPr>
          <p:cNvPr id="21" name="Shape 1275">
            <a:extLst>
              <a:ext uri="{FF2B5EF4-FFF2-40B4-BE49-F238E27FC236}">
                <a16:creationId xmlns:a16="http://schemas.microsoft.com/office/drawing/2014/main" id="{E4A4A758-B673-0D45-AED4-52086D80A42E}"/>
              </a:ext>
            </a:extLst>
          </p:cNvPr>
          <p:cNvSpPr/>
          <p:nvPr/>
        </p:nvSpPr>
        <p:spPr>
          <a:xfrm>
            <a:off x="-1" y="1445829"/>
            <a:ext cx="190500" cy="886202"/>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12" name="Shape 1326">
            <a:extLst>
              <a:ext uri="{FF2B5EF4-FFF2-40B4-BE49-F238E27FC236}">
                <a16:creationId xmlns:a16="http://schemas.microsoft.com/office/drawing/2014/main" id="{8FC5F4B3-AC81-6F41-9CE1-D9E90E96C097}"/>
              </a:ext>
            </a:extLst>
          </p:cNvPr>
          <p:cNvSpPr/>
          <p:nvPr/>
        </p:nvSpPr>
        <p:spPr>
          <a:xfrm>
            <a:off x="6542183" y="2593602"/>
            <a:ext cx="3150357" cy="29197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10000"/>
              </a:lnSpc>
              <a:defRPr sz="1400" spc="20"/>
            </a:pPr>
            <a:r>
              <a:rPr dirty="0"/>
              <a:t>Donec non dignissim urna. Praesent volutpat nisl non urna porta id bibendum sem volutpat. Phasellus congue velit et urna tempor in eleifend tellus viverra. Praesent imperdiet, nisl aliquet gravida congue, dui ante venenatis risus, quis fringilla nulla magna vel ligula. </a:t>
            </a:r>
            <a:r>
              <a:rPr dirty="0">
                <a:solidFill>
                  <a:srgbClr val="00AFD8"/>
                </a:solidFill>
              </a:rPr>
              <a:t>Nam feugiat ipsum dolor. Cras consectetur sem in nisl porta eget tempus mi tempus. Donec non dignissim urna. Praesent volutpat nisl non urna porta id bibendum sem.</a:t>
            </a:r>
          </a:p>
        </p:txBody>
      </p:sp>
      <p:sp>
        <p:nvSpPr>
          <p:cNvPr id="13" name="Shape 1327">
            <a:extLst>
              <a:ext uri="{FF2B5EF4-FFF2-40B4-BE49-F238E27FC236}">
                <a16:creationId xmlns:a16="http://schemas.microsoft.com/office/drawing/2014/main" id="{3FE3CD3A-DCEA-DD42-99E2-624FB03C6BB7}"/>
              </a:ext>
            </a:extLst>
          </p:cNvPr>
          <p:cNvSpPr/>
          <p:nvPr/>
        </p:nvSpPr>
        <p:spPr>
          <a:xfrm rot="5400000">
            <a:off x="6400346" y="2713536"/>
            <a:ext cx="102740" cy="130134"/>
          </a:xfrm>
          <a:prstGeom prst="triangle">
            <a:avLst/>
          </a:prstGeom>
          <a:solidFill>
            <a:srgbClr val="00AFD8"/>
          </a:solidFill>
          <a:ln w="12700">
            <a:miter lim="400000"/>
          </a:ln>
        </p:spPr>
        <p:txBody>
          <a:bodyPr lIns="45719" rIns="45719"/>
          <a:lstStyle/>
          <a:p>
            <a:pPr defTabSz="914400">
              <a:defRPr sz="2400">
                <a:latin typeface="Times"/>
                <a:ea typeface="Times"/>
                <a:cs typeface="Times"/>
                <a:sym typeface="Times"/>
              </a:defRPr>
            </a:pPr>
            <a:endParaRPr/>
          </a:p>
        </p:txBody>
      </p:sp>
      <p:pic>
        <p:nvPicPr>
          <p:cNvPr id="14" name="Imagen 13">
            <a:extLst>
              <a:ext uri="{FF2B5EF4-FFF2-40B4-BE49-F238E27FC236}">
                <a16:creationId xmlns:a16="http://schemas.microsoft.com/office/drawing/2014/main" id="{B8366ADE-425E-9E4E-AF0F-8C31B9ACF2B6}"/>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
        <p:nvSpPr>
          <p:cNvPr id="28" name="Shape 1243">
            <a:extLst>
              <a:ext uri="{FF2B5EF4-FFF2-40B4-BE49-F238E27FC236}">
                <a16:creationId xmlns:a16="http://schemas.microsoft.com/office/drawing/2014/main" id="{A990E47E-FB9F-ED4B-B37D-23EDA7375BB5}"/>
              </a:ext>
            </a:extLst>
          </p:cNvPr>
          <p:cNvSpPr/>
          <p:nvPr/>
        </p:nvSpPr>
        <p:spPr>
          <a:xfrm>
            <a:off x="0" y="6566529"/>
            <a:ext cx="12191999" cy="297765"/>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00AFD8"/>
              </a:solidFill>
            </a:endParaRPr>
          </a:p>
        </p:txBody>
      </p:sp>
      <p:sp>
        <p:nvSpPr>
          <p:cNvPr id="29" name="Shape 1244">
            <a:extLst>
              <a:ext uri="{FF2B5EF4-FFF2-40B4-BE49-F238E27FC236}">
                <a16:creationId xmlns:a16="http://schemas.microsoft.com/office/drawing/2014/main" id="{FA402AA7-DB4C-A24C-A88D-F84B36A9E951}"/>
              </a:ext>
            </a:extLst>
          </p:cNvPr>
          <p:cNvSpPr/>
          <p:nvPr/>
        </p:nvSpPr>
        <p:spPr>
          <a:xfrm>
            <a:off x="8562936" y="6571085"/>
            <a:ext cx="3521603"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00" b="1" spc="70">
                <a:solidFill>
                  <a:srgbClr val="FFFFFF"/>
                </a:solidFill>
              </a:defRPr>
            </a:lvl1pPr>
          </a:lstStyle>
          <a:p>
            <a:r>
              <a:rPr lang="es-ES" dirty="0"/>
              <a:t>FACULTAD DE INGENIERÍA Y CIENCIAS</a:t>
            </a:r>
            <a:endParaRPr dirty="0"/>
          </a:p>
        </p:txBody>
      </p:sp>
      <p:pic>
        <p:nvPicPr>
          <p:cNvPr id="30" name="Imagen 1">
            <a:extLst>
              <a:ext uri="{FF2B5EF4-FFF2-40B4-BE49-F238E27FC236}">
                <a16:creationId xmlns:a16="http://schemas.microsoft.com/office/drawing/2014/main" id="{14B4C738-D692-3B4A-93FF-12DDBB3D7F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2142" y="2727233"/>
            <a:ext cx="3585675" cy="2390450"/>
          </a:xfrm>
          <a:prstGeom prst="rect">
            <a:avLst/>
          </a:prstGeom>
        </p:spPr>
      </p:pic>
    </p:spTree>
    <p:extLst>
      <p:ext uri="{BB962C8B-B14F-4D97-AF65-F5344CB8AC3E}">
        <p14:creationId xmlns:p14="http://schemas.microsoft.com/office/powerpoint/2010/main" val="435058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3A2AAD90-5FF7-3A4E-B028-1FD60D1984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41" b="9706"/>
          <a:stretch/>
        </p:blipFill>
        <p:spPr>
          <a:xfrm>
            <a:off x="3" y="0"/>
            <a:ext cx="12191997" cy="6848084"/>
          </a:xfrm>
          <a:prstGeom prst="rect">
            <a:avLst/>
          </a:prstGeom>
        </p:spPr>
      </p:pic>
      <p:sp>
        <p:nvSpPr>
          <p:cNvPr id="9" name="Shape 1385"/>
          <p:cNvSpPr/>
          <p:nvPr/>
        </p:nvSpPr>
        <p:spPr>
          <a:xfrm>
            <a:off x="-4" y="-21091"/>
            <a:ext cx="12192001" cy="6885385"/>
          </a:xfrm>
          <a:prstGeom prst="rect">
            <a:avLst/>
          </a:prstGeom>
          <a:solidFill>
            <a:srgbClr val="000000">
              <a:alpha val="64000"/>
            </a:srgbClr>
          </a:solidFill>
          <a:ln w="12700">
            <a:miter lim="400000"/>
          </a:ln>
        </p:spPr>
        <p:txBody>
          <a:bodyPr lIns="45719" rIns="45719" anchor="ctr"/>
          <a:lstStyle/>
          <a:p>
            <a:pPr algn="ctr">
              <a:defRPr>
                <a:solidFill>
                  <a:srgbClr val="FFFFFF"/>
                </a:solidFill>
              </a:defRPr>
            </a:pPr>
            <a:endParaRPr/>
          </a:p>
        </p:txBody>
      </p:sp>
      <p:sp>
        <p:nvSpPr>
          <p:cNvPr id="10" name="Shape 1386"/>
          <p:cNvSpPr/>
          <p:nvPr/>
        </p:nvSpPr>
        <p:spPr>
          <a:xfrm>
            <a:off x="2232118" y="3075096"/>
            <a:ext cx="7727758" cy="1488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pc="20">
                <a:solidFill>
                  <a:srgbClr val="FFFFFF"/>
                </a:solidFill>
              </a:defRPr>
            </a:pPr>
            <a:r>
              <a:rPr dirty="0"/>
              <a:t>Nuestro compromiso con la libertad se traduce en una formación que promueve la autonomía de las personas para adoptar sus propias decisiones en forma responsable, asumiendo las </a:t>
            </a:r>
            <a:r>
              <a:rPr dirty="0">
                <a:solidFill>
                  <a:schemeClr val="bg1"/>
                </a:solidFill>
              </a:rPr>
              <a:t>consecuencias de sus acciones y juicios, para </a:t>
            </a:r>
            <a:r>
              <a:rPr dirty="0">
                <a:solidFill>
                  <a:srgbClr val="00AFD8"/>
                </a:solidFill>
              </a:rPr>
              <a:t>responder, con pleno respeto a las ideas divergentes, de manera racional y éticamente fundada</a:t>
            </a:r>
          </a:p>
        </p:txBody>
      </p:sp>
      <p:pic>
        <p:nvPicPr>
          <p:cNvPr id="15" name="Imagen 8">
            <a:extLst>
              <a:ext uri="{FF2B5EF4-FFF2-40B4-BE49-F238E27FC236}">
                <a16:creationId xmlns:a16="http://schemas.microsoft.com/office/drawing/2014/main" id="{2732987C-FEC3-7649-9DC5-559EECFEE60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Shape 1243">
            <a:extLst>
              <a:ext uri="{FF2B5EF4-FFF2-40B4-BE49-F238E27FC236}">
                <a16:creationId xmlns:a16="http://schemas.microsoft.com/office/drawing/2014/main" id="{E3160584-E0A1-1D4D-9B15-F826600C231A}"/>
              </a:ext>
            </a:extLst>
          </p:cNvPr>
          <p:cNvSpPr/>
          <p:nvPr/>
        </p:nvSpPr>
        <p:spPr>
          <a:xfrm>
            <a:off x="0" y="6566529"/>
            <a:ext cx="12191999" cy="297765"/>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00AFD8"/>
              </a:solidFill>
            </a:endParaRPr>
          </a:p>
        </p:txBody>
      </p:sp>
      <p:sp>
        <p:nvSpPr>
          <p:cNvPr id="24" name="Shape 1244">
            <a:extLst>
              <a:ext uri="{FF2B5EF4-FFF2-40B4-BE49-F238E27FC236}">
                <a16:creationId xmlns:a16="http://schemas.microsoft.com/office/drawing/2014/main" id="{A893F695-2758-E240-9636-D456B609DE7F}"/>
              </a:ext>
            </a:extLst>
          </p:cNvPr>
          <p:cNvSpPr/>
          <p:nvPr/>
        </p:nvSpPr>
        <p:spPr>
          <a:xfrm>
            <a:off x="8562936" y="6571085"/>
            <a:ext cx="3521603"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00" b="1" spc="70">
                <a:solidFill>
                  <a:srgbClr val="FFFFFF"/>
                </a:solidFill>
              </a:defRPr>
            </a:lvl1pPr>
          </a:lstStyle>
          <a:p>
            <a:r>
              <a:rPr lang="es-ES" dirty="0"/>
              <a:t>FACULTAD DE INGENIERÍA Y CIENCIAS</a:t>
            </a:r>
            <a:endParaRPr dirty="0"/>
          </a:p>
        </p:txBody>
      </p:sp>
    </p:spTree>
    <p:extLst>
      <p:ext uri="{BB962C8B-B14F-4D97-AF65-F5344CB8AC3E}">
        <p14:creationId xmlns:p14="http://schemas.microsoft.com/office/powerpoint/2010/main" val="9595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41"/>
          <p:cNvSpPr/>
          <p:nvPr/>
        </p:nvSpPr>
        <p:spPr>
          <a:xfrm>
            <a:off x="0" y="1"/>
            <a:ext cx="12191999" cy="6858000"/>
          </a:xfrm>
          <a:prstGeom prst="rect">
            <a:avLst/>
          </a:prstGeom>
          <a:solidFill>
            <a:srgbClr val="141313"/>
          </a:solidFill>
          <a:ln w="12700">
            <a:miter lim="400000"/>
          </a:ln>
        </p:spPr>
        <p:txBody>
          <a:bodyPr lIns="45719" rIns="45719" anchor="ctr"/>
          <a:lstStyle/>
          <a:p>
            <a:pPr algn="ctr">
              <a:defRPr>
                <a:solidFill>
                  <a:srgbClr val="FFFFFF"/>
                </a:solidFill>
              </a:defRPr>
            </a:pPr>
            <a:endParaRPr/>
          </a:p>
        </p:txBody>
      </p:sp>
      <p:pic>
        <p:nvPicPr>
          <p:cNvPr id="8" name="Imagen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14476" y="3015905"/>
            <a:ext cx="3963046" cy="826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0433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jpeg" descr="48 b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3" name="Shape 1247"/>
          <p:cNvSpPr/>
          <p:nvPr/>
        </p:nvSpPr>
        <p:spPr>
          <a:xfrm>
            <a:off x="0" y="0"/>
            <a:ext cx="12192000" cy="6858000"/>
          </a:xfrm>
          <a:prstGeom prst="rect">
            <a:avLst/>
          </a:prstGeom>
          <a:solidFill>
            <a:srgbClr val="141313">
              <a:alpha val="83000"/>
            </a:srgbClr>
          </a:solidFill>
          <a:ln w="12700">
            <a:miter lim="400000"/>
          </a:ln>
        </p:spPr>
        <p:txBody>
          <a:bodyPr lIns="45719" rIns="45719" anchor="ctr"/>
          <a:lstStyle/>
          <a:p>
            <a:pPr algn="ctr">
              <a:defRPr>
                <a:solidFill>
                  <a:srgbClr val="FFFFFF"/>
                </a:solidFill>
              </a:defRPr>
            </a:pPr>
            <a:endParaRPr/>
          </a:p>
        </p:txBody>
      </p:sp>
      <p:pic>
        <p:nvPicPr>
          <p:cNvPr id="16" name="Imagen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14477" y="2900449"/>
            <a:ext cx="3963046" cy="826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Shape 1243">
            <a:extLst>
              <a:ext uri="{FF2B5EF4-FFF2-40B4-BE49-F238E27FC236}">
                <a16:creationId xmlns:a16="http://schemas.microsoft.com/office/drawing/2014/main" id="{2DA017CE-BDD0-3944-A7C4-27CD80AD90FB}"/>
              </a:ext>
            </a:extLst>
          </p:cNvPr>
          <p:cNvSpPr/>
          <p:nvPr/>
        </p:nvSpPr>
        <p:spPr>
          <a:xfrm>
            <a:off x="0" y="6566529"/>
            <a:ext cx="12191999" cy="297765"/>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00AFD8"/>
              </a:solidFill>
            </a:endParaRPr>
          </a:p>
        </p:txBody>
      </p:sp>
      <p:sp>
        <p:nvSpPr>
          <p:cNvPr id="19" name="Shape 1244">
            <a:extLst>
              <a:ext uri="{FF2B5EF4-FFF2-40B4-BE49-F238E27FC236}">
                <a16:creationId xmlns:a16="http://schemas.microsoft.com/office/drawing/2014/main" id="{230E36C5-2094-FE4B-B385-A1CF259BAD94}"/>
              </a:ext>
            </a:extLst>
          </p:cNvPr>
          <p:cNvSpPr/>
          <p:nvPr/>
        </p:nvSpPr>
        <p:spPr>
          <a:xfrm>
            <a:off x="8562936" y="6571085"/>
            <a:ext cx="3521603"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00" b="1" spc="70">
                <a:solidFill>
                  <a:srgbClr val="FFFFFF"/>
                </a:solidFill>
              </a:defRPr>
            </a:lvl1pPr>
          </a:lstStyle>
          <a:p>
            <a:r>
              <a:rPr lang="es-ES" dirty="0"/>
              <a:t>FACULTAD DE INGENIERÍA Y CIENCIAS</a:t>
            </a:r>
            <a:endParaRPr dirty="0"/>
          </a:p>
        </p:txBody>
      </p:sp>
    </p:spTree>
    <p:extLst>
      <p:ext uri="{BB962C8B-B14F-4D97-AF65-F5344CB8AC3E}">
        <p14:creationId xmlns:p14="http://schemas.microsoft.com/office/powerpoint/2010/main" val="150751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52"/>
          <p:cNvSpPr/>
          <p:nvPr/>
        </p:nvSpPr>
        <p:spPr>
          <a:xfrm>
            <a:off x="0" y="0"/>
            <a:ext cx="12192000" cy="6858000"/>
          </a:xfrm>
          <a:prstGeom prst="rect">
            <a:avLst/>
          </a:prstGeom>
          <a:solidFill>
            <a:srgbClr val="141313"/>
          </a:solidFill>
          <a:ln w="12700">
            <a:miter lim="400000"/>
          </a:ln>
        </p:spPr>
        <p:txBody>
          <a:bodyPr lIns="45719" rIns="45719" anchor="ctr"/>
          <a:lstStyle/>
          <a:p>
            <a:pPr algn="ctr">
              <a:defRPr>
                <a:solidFill>
                  <a:srgbClr val="FFFFFF"/>
                </a:solidFill>
              </a:defRPr>
            </a:pPr>
            <a:endParaRPr/>
          </a:p>
        </p:txBody>
      </p:sp>
      <p:sp>
        <p:nvSpPr>
          <p:cNvPr id="5" name="Shape 1255"/>
          <p:cNvSpPr/>
          <p:nvPr/>
        </p:nvSpPr>
        <p:spPr>
          <a:xfrm>
            <a:off x="2783313" y="2962708"/>
            <a:ext cx="7531180" cy="5355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dirty="0"/>
              <a:t>PORTADA PRESENTACIÓN</a:t>
            </a:r>
          </a:p>
        </p:txBody>
      </p:sp>
      <p:sp>
        <p:nvSpPr>
          <p:cNvPr id="6" name="Shape 1256"/>
          <p:cNvSpPr/>
          <p:nvPr/>
        </p:nvSpPr>
        <p:spPr>
          <a:xfrm>
            <a:off x="2783313" y="3522780"/>
            <a:ext cx="7531180" cy="44563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2800" spc="70">
                <a:solidFill>
                  <a:srgbClr val="FFFFFF"/>
                </a:solidFill>
              </a:defRPr>
            </a:lvl1pPr>
          </a:lstStyle>
          <a:p>
            <a:r>
              <a:rPr dirty="0" err="1"/>
              <a:t>Subtítulo</a:t>
            </a:r>
            <a:r>
              <a:rPr dirty="0"/>
              <a:t> </a:t>
            </a:r>
            <a:r>
              <a:rPr dirty="0" err="1"/>
              <a:t>presentación</a:t>
            </a:r>
            <a:endParaRPr dirty="0"/>
          </a:p>
        </p:txBody>
      </p:sp>
      <p:sp>
        <p:nvSpPr>
          <p:cNvPr id="7" name="Shape 1257"/>
          <p:cNvSpPr/>
          <p:nvPr/>
        </p:nvSpPr>
        <p:spPr>
          <a:xfrm>
            <a:off x="0" y="2709532"/>
            <a:ext cx="283253" cy="1438935"/>
          </a:xfrm>
          <a:prstGeom prst="rect">
            <a:avLst/>
          </a:prstGeom>
          <a:solidFill>
            <a:srgbClr val="00AFD8"/>
          </a:solidFill>
          <a:ln w="12700">
            <a:miter lim="400000"/>
          </a:ln>
        </p:spPr>
        <p:txBody>
          <a:bodyPr lIns="45719" rIns="45719" anchor="ctr"/>
          <a:lstStyle/>
          <a:p>
            <a:pPr algn="ctr">
              <a:defRPr>
                <a:solidFill>
                  <a:srgbClr val="FFFFFF"/>
                </a:solidFill>
              </a:defRPr>
            </a:pPr>
            <a:endParaRPr dirty="0">
              <a:solidFill>
                <a:srgbClr val="FF7B00"/>
              </a:solidFill>
            </a:endParaRPr>
          </a:p>
        </p:txBody>
      </p:sp>
      <p:sp>
        <p:nvSpPr>
          <p:cNvPr id="8" name="Shape 1258"/>
          <p:cNvSpPr/>
          <p:nvPr/>
        </p:nvSpPr>
        <p:spPr>
          <a:xfrm>
            <a:off x="11908748" y="2709531"/>
            <a:ext cx="283252" cy="1438935"/>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4" name="Shape 1254"/>
          <p:cNvSpPr/>
          <p:nvPr/>
        </p:nvSpPr>
        <p:spPr>
          <a:xfrm>
            <a:off x="7917224" y="6460947"/>
            <a:ext cx="3991524"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r>
              <a:rPr dirty="0">
                <a:solidFill>
                  <a:schemeClr val="bg1"/>
                </a:solidFill>
              </a:rPr>
              <a:t>FECHA, LUGAR, AUTORES O PIE DE PÁGINA.</a:t>
            </a:r>
          </a:p>
        </p:txBody>
      </p:sp>
      <p:pic>
        <p:nvPicPr>
          <p:cNvPr id="11" name="Imagen 8">
            <a:extLst>
              <a:ext uri="{FF2B5EF4-FFF2-40B4-BE49-F238E27FC236}">
                <a16:creationId xmlns:a16="http://schemas.microsoft.com/office/drawing/2014/main" id="{01740431-B3ED-AB4C-8086-E6922F7EF83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230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66"/>
          <p:cNvSpPr/>
          <p:nvPr/>
        </p:nvSpPr>
        <p:spPr>
          <a:xfrm>
            <a:off x="1922143" y="1445829"/>
            <a:ext cx="3568701"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latin typeface="Rockwell"/>
                <a:ea typeface="Rockwell"/>
                <a:cs typeface="Rockwell"/>
                <a:sym typeface="Rockwell"/>
              </a:defRPr>
            </a:lvl1pPr>
          </a:lstStyle>
          <a:p>
            <a:r>
              <a:rPr dirty="0"/>
              <a:t>ÍNDICE</a:t>
            </a:r>
          </a:p>
        </p:txBody>
      </p:sp>
      <p:sp>
        <p:nvSpPr>
          <p:cNvPr id="8" name="Shape 1267"/>
          <p:cNvSpPr/>
          <p:nvPr/>
        </p:nvSpPr>
        <p:spPr>
          <a:xfrm>
            <a:off x="1922142" y="1961190"/>
            <a:ext cx="4800896"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pc="69"/>
            </a:lvl1pPr>
          </a:lstStyle>
          <a:p>
            <a:r>
              <a:rPr dirty="0" err="1"/>
              <a:t>Vivamus</a:t>
            </a:r>
            <a:r>
              <a:rPr dirty="0"/>
              <a:t> </a:t>
            </a:r>
            <a:r>
              <a:rPr dirty="0" err="1"/>
              <a:t>sagittis</a:t>
            </a:r>
            <a:r>
              <a:rPr dirty="0"/>
              <a:t> </a:t>
            </a:r>
            <a:r>
              <a:rPr dirty="0" err="1"/>
              <a:t>lacus</a:t>
            </a:r>
            <a:r>
              <a:rPr dirty="0"/>
              <a:t> </a:t>
            </a:r>
            <a:r>
              <a:rPr dirty="0" err="1"/>
              <a:t>vel</a:t>
            </a:r>
            <a:r>
              <a:rPr dirty="0"/>
              <a:t> </a:t>
            </a:r>
            <a:r>
              <a:rPr dirty="0" err="1"/>
              <a:t>augue</a:t>
            </a:r>
            <a:r>
              <a:rPr dirty="0"/>
              <a:t> </a:t>
            </a:r>
            <a:r>
              <a:rPr dirty="0" err="1"/>
              <a:t>auctor</a:t>
            </a:r>
            <a:r>
              <a:rPr dirty="0"/>
              <a:t>.</a:t>
            </a:r>
          </a:p>
        </p:txBody>
      </p:sp>
      <p:sp>
        <p:nvSpPr>
          <p:cNvPr id="9" name="Shape 1268"/>
          <p:cNvSpPr/>
          <p:nvPr/>
        </p:nvSpPr>
        <p:spPr>
          <a:xfrm>
            <a:off x="2040224" y="2802026"/>
            <a:ext cx="4392712" cy="20313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400" spc="20"/>
            </a:pPr>
            <a:r>
              <a:rPr sz="1400" dirty="0" err="1"/>
              <a:t>Donec</a:t>
            </a:r>
            <a:r>
              <a:rPr sz="1400" dirty="0"/>
              <a:t> non </a:t>
            </a:r>
            <a:r>
              <a:rPr sz="1400" dirty="0" err="1"/>
              <a:t>dignissim</a:t>
            </a:r>
            <a:r>
              <a:rPr sz="1400" dirty="0"/>
              <a:t> </a:t>
            </a:r>
            <a:r>
              <a:rPr sz="1400" dirty="0" err="1"/>
              <a:t>urna</a:t>
            </a:r>
            <a:r>
              <a:rPr sz="1400" dirty="0"/>
              <a:t>. </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p:txBody>
      </p:sp>
      <p:sp>
        <p:nvSpPr>
          <p:cNvPr id="10" name="Shape 1269"/>
          <p:cNvSpPr/>
          <p:nvPr/>
        </p:nvSpPr>
        <p:spPr>
          <a:xfrm rot="5400000">
            <a:off x="1613898" y="2873342"/>
            <a:ext cx="102740" cy="130134"/>
          </a:xfrm>
          <a:prstGeom prst="triangle">
            <a:avLst/>
          </a:prstGeom>
          <a:solidFill>
            <a:srgbClr val="00AFD8"/>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1" name="Shape 1270"/>
          <p:cNvSpPr/>
          <p:nvPr/>
        </p:nvSpPr>
        <p:spPr>
          <a:xfrm rot="5400000">
            <a:off x="1613897" y="3306939"/>
            <a:ext cx="102740" cy="130134"/>
          </a:xfrm>
          <a:prstGeom prst="triangle">
            <a:avLst/>
          </a:prstGeom>
          <a:solidFill>
            <a:srgbClr val="00AFD8"/>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4" name="Shape 1271"/>
          <p:cNvSpPr/>
          <p:nvPr/>
        </p:nvSpPr>
        <p:spPr>
          <a:xfrm rot="5400000">
            <a:off x="1613898" y="3750797"/>
            <a:ext cx="102740" cy="130134"/>
          </a:xfrm>
          <a:prstGeom prst="triangle">
            <a:avLst/>
          </a:prstGeom>
          <a:solidFill>
            <a:srgbClr val="00AFD8"/>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5" name="Shape 1272"/>
          <p:cNvSpPr/>
          <p:nvPr/>
        </p:nvSpPr>
        <p:spPr>
          <a:xfrm rot="5400000">
            <a:off x="1613897" y="4174130"/>
            <a:ext cx="102740" cy="130135"/>
          </a:xfrm>
          <a:prstGeom prst="triangle">
            <a:avLst/>
          </a:prstGeom>
          <a:solidFill>
            <a:srgbClr val="00AFD8"/>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9" name="Shape 1273"/>
          <p:cNvSpPr/>
          <p:nvPr/>
        </p:nvSpPr>
        <p:spPr>
          <a:xfrm rot="5400000">
            <a:off x="1613897" y="4612857"/>
            <a:ext cx="102740" cy="130134"/>
          </a:xfrm>
          <a:prstGeom prst="triangle">
            <a:avLst/>
          </a:prstGeom>
          <a:solidFill>
            <a:srgbClr val="00AFD8"/>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21" name="Shape 1275"/>
          <p:cNvSpPr/>
          <p:nvPr/>
        </p:nvSpPr>
        <p:spPr>
          <a:xfrm>
            <a:off x="-1" y="1445829"/>
            <a:ext cx="190500" cy="886202"/>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FF7B00"/>
              </a:solidFill>
            </a:endParaRPr>
          </a:p>
        </p:txBody>
      </p:sp>
      <p:pic>
        <p:nvPicPr>
          <p:cNvPr id="16" name="Imagen 15">
            <a:extLst>
              <a:ext uri="{FF2B5EF4-FFF2-40B4-BE49-F238E27FC236}">
                <a16:creationId xmlns:a16="http://schemas.microsoft.com/office/drawing/2014/main" id="{73E1B263-DBBB-374A-B36C-5F4CB3EE3E89}"/>
              </a:ext>
            </a:extLst>
          </p:cNvPr>
          <p:cNvPicPr>
            <a:picLocks noChangeAspect="1"/>
          </p:cNvPicPr>
          <p:nvPr/>
        </p:nvPicPr>
        <p:blipFill>
          <a:blip r:embed="rId2">
            <a:alphaModFix/>
          </a:blip>
          <a:stretch>
            <a:fillRect/>
          </a:stretch>
        </p:blipFill>
        <p:spPr>
          <a:xfrm>
            <a:off x="8961119" y="265173"/>
            <a:ext cx="3032269" cy="1033886"/>
          </a:xfrm>
          <a:prstGeom prst="rect">
            <a:avLst/>
          </a:prstGeom>
        </p:spPr>
      </p:pic>
      <p:sp>
        <p:nvSpPr>
          <p:cNvPr id="25" name="Shape 1243">
            <a:extLst>
              <a:ext uri="{FF2B5EF4-FFF2-40B4-BE49-F238E27FC236}">
                <a16:creationId xmlns:a16="http://schemas.microsoft.com/office/drawing/2014/main" id="{71B54CD1-B583-5B44-BB36-46C8529E703C}"/>
              </a:ext>
            </a:extLst>
          </p:cNvPr>
          <p:cNvSpPr/>
          <p:nvPr/>
        </p:nvSpPr>
        <p:spPr>
          <a:xfrm>
            <a:off x="0" y="6566529"/>
            <a:ext cx="12191999" cy="297765"/>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00AFD8"/>
              </a:solidFill>
            </a:endParaRPr>
          </a:p>
        </p:txBody>
      </p:sp>
      <p:sp>
        <p:nvSpPr>
          <p:cNvPr id="26" name="Shape 1244">
            <a:extLst>
              <a:ext uri="{FF2B5EF4-FFF2-40B4-BE49-F238E27FC236}">
                <a16:creationId xmlns:a16="http://schemas.microsoft.com/office/drawing/2014/main" id="{72E70D26-518E-0246-A6A7-276F75872C1B}"/>
              </a:ext>
            </a:extLst>
          </p:cNvPr>
          <p:cNvSpPr/>
          <p:nvPr/>
        </p:nvSpPr>
        <p:spPr>
          <a:xfrm>
            <a:off x="8562936" y="6571085"/>
            <a:ext cx="3521603"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00" b="1" spc="70">
                <a:solidFill>
                  <a:srgbClr val="FFFFFF"/>
                </a:solidFill>
              </a:defRPr>
            </a:lvl1pPr>
          </a:lstStyle>
          <a:p>
            <a:r>
              <a:rPr lang="es-ES" dirty="0"/>
              <a:t>FACULTAD DE INGENIERÍA Y CIENCIAS</a:t>
            </a:r>
            <a:endParaRPr dirty="0"/>
          </a:p>
        </p:txBody>
      </p:sp>
    </p:spTree>
    <p:extLst>
      <p:ext uri="{BB962C8B-B14F-4D97-AF65-F5344CB8AC3E}">
        <p14:creationId xmlns:p14="http://schemas.microsoft.com/office/powerpoint/2010/main" val="254108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F6AA7DD6-C9E8-4B46-82EC-C208B1BAEE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317" b="7094"/>
          <a:stretch/>
        </p:blipFill>
        <p:spPr>
          <a:xfrm>
            <a:off x="-1" y="-15853"/>
            <a:ext cx="12189275" cy="6873853"/>
          </a:xfrm>
          <a:prstGeom prst="rect">
            <a:avLst/>
          </a:prstGeom>
        </p:spPr>
      </p:pic>
      <p:sp>
        <p:nvSpPr>
          <p:cNvPr id="5" name="Shape 1282"/>
          <p:cNvSpPr/>
          <p:nvPr/>
        </p:nvSpPr>
        <p:spPr>
          <a:xfrm>
            <a:off x="0" y="-15853"/>
            <a:ext cx="12192000" cy="6873853"/>
          </a:xfrm>
          <a:prstGeom prst="rect">
            <a:avLst/>
          </a:prstGeom>
          <a:solidFill>
            <a:srgbClr val="000000">
              <a:alpha val="54000"/>
            </a:srgbClr>
          </a:solidFill>
          <a:ln w="12700">
            <a:miter lim="400000"/>
          </a:ln>
        </p:spPr>
        <p:txBody>
          <a:bodyPr lIns="45719" rIns="45719" anchor="ctr"/>
          <a:lstStyle/>
          <a:p>
            <a:pPr algn="ctr">
              <a:defRPr>
                <a:solidFill>
                  <a:srgbClr val="FFFFFF"/>
                </a:solidFill>
              </a:defRPr>
            </a:pPr>
            <a:endParaRPr/>
          </a:p>
        </p:txBody>
      </p:sp>
      <p:sp>
        <p:nvSpPr>
          <p:cNvPr id="6" name="Shape 1283"/>
          <p:cNvSpPr/>
          <p:nvPr/>
        </p:nvSpPr>
        <p:spPr>
          <a:xfrm>
            <a:off x="2215404" y="2794417"/>
            <a:ext cx="6517807" cy="6385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70000"/>
              </a:lnSpc>
              <a:defRPr sz="4800" b="1" spc="70">
                <a:solidFill>
                  <a:srgbClr val="FFFFFF"/>
                </a:solidFill>
                <a:latin typeface="Rockwell"/>
                <a:ea typeface="Rockwell"/>
                <a:cs typeface="Rockwell"/>
                <a:sym typeface="Rockwell"/>
              </a:defRPr>
            </a:pPr>
            <a:r>
              <a:rPr sz="4800" dirty="0"/>
              <a:t>PORTADILLA</a:t>
            </a:r>
            <a:r>
              <a:rPr sz="4800" dirty="0">
                <a:latin typeface="+mj-lt"/>
                <a:ea typeface="+mj-ea"/>
                <a:cs typeface="+mj-cs"/>
                <a:sym typeface="Calibri"/>
              </a:rPr>
              <a:t> </a:t>
            </a:r>
          </a:p>
        </p:txBody>
      </p:sp>
      <p:sp>
        <p:nvSpPr>
          <p:cNvPr id="7" name="Shape 1284"/>
          <p:cNvSpPr/>
          <p:nvPr/>
        </p:nvSpPr>
        <p:spPr>
          <a:xfrm>
            <a:off x="2215404" y="3444853"/>
            <a:ext cx="382376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i="1" spc="70">
                <a:solidFill>
                  <a:srgbClr val="A19688"/>
                </a:solidFill>
              </a:defRPr>
            </a:lvl1pPr>
          </a:lstStyle>
          <a:p>
            <a:r>
              <a:rPr dirty="0">
                <a:solidFill>
                  <a:srgbClr val="00AFD8"/>
                </a:solidFill>
              </a:rPr>
              <a:t>SEPARADOR INTERIOR 1</a:t>
            </a:r>
          </a:p>
        </p:txBody>
      </p:sp>
      <p:sp>
        <p:nvSpPr>
          <p:cNvPr id="14" name="Shape 1257">
            <a:extLst>
              <a:ext uri="{FF2B5EF4-FFF2-40B4-BE49-F238E27FC236}">
                <a16:creationId xmlns:a16="http://schemas.microsoft.com/office/drawing/2014/main" id="{6094D24D-E5D6-174C-AB63-721685C49A6C}"/>
              </a:ext>
            </a:extLst>
          </p:cNvPr>
          <p:cNvSpPr/>
          <p:nvPr/>
        </p:nvSpPr>
        <p:spPr>
          <a:xfrm>
            <a:off x="0" y="2709532"/>
            <a:ext cx="283253" cy="1438935"/>
          </a:xfrm>
          <a:prstGeom prst="rect">
            <a:avLst/>
          </a:prstGeom>
          <a:solidFill>
            <a:srgbClr val="00AFD8"/>
          </a:solidFill>
          <a:ln w="12700">
            <a:miter lim="400000"/>
          </a:ln>
        </p:spPr>
        <p:txBody>
          <a:bodyPr lIns="45719" rIns="45719" anchor="ctr"/>
          <a:lstStyle/>
          <a:p>
            <a:pPr algn="ctr">
              <a:defRPr>
                <a:solidFill>
                  <a:srgbClr val="FFFFFF"/>
                </a:solidFill>
              </a:defRPr>
            </a:pPr>
            <a:endParaRPr dirty="0">
              <a:solidFill>
                <a:srgbClr val="FF7B00"/>
              </a:solidFill>
            </a:endParaRPr>
          </a:p>
        </p:txBody>
      </p:sp>
      <p:sp>
        <p:nvSpPr>
          <p:cNvPr id="15" name="Shape 1258">
            <a:extLst>
              <a:ext uri="{FF2B5EF4-FFF2-40B4-BE49-F238E27FC236}">
                <a16:creationId xmlns:a16="http://schemas.microsoft.com/office/drawing/2014/main" id="{FFEF5977-27B7-B94C-B902-37BFB74CE982}"/>
              </a:ext>
            </a:extLst>
          </p:cNvPr>
          <p:cNvSpPr/>
          <p:nvPr/>
        </p:nvSpPr>
        <p:spPr>
          <a:xfrm>
            <a:off x="11908748" y="2709531"/>
            <a:ext cx="283252" cy="1438935"/>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FF7B00"/>
              </a:solidFill>
            </a:endParaRPr>
          </a:p>
        </p:txBody>
      </p:sp>
      <p:pic>
        <p:nvPicPr>
          <p:cNvPr id="16" name="Imagen 8">
            <a:extLst>
              <a:ext uri="{FF2B5EF4-FFF2-40B4-BE49-F238E27FC236}">
                <a16:creationId xmlns:a16="http://schemas.microsoft.com/office/drawing/2014/main" id="{05444B4D-1B5E-A24B-884D-C17FC82E532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382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CB505AE4-FF4F-A742-9D01-6030925C3C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41" b="9706"/>
          <a:stretch/>
        </p:blipFill>
        <p:spPr>
          <a:xfrm>
            <a:off x="0" y="0"/>
            <a:ext cx="12191997" cy="6858000"/>
          </a:xfrm>
          <a:prstGeom prst="rect">
            <a:avLst/>
          </a:prstGeom>
        </p:spPr>
      </p:pic>
      <p:sp>
        <p:nvSpPr>
          <p:cNvPr id="3" name="Shape 1298"/>
          <p:cNvSpPr/>
          <p:nvPr/>
        </p:nvSpPr>
        <p:spPr>
          <a:xfrm>
            <a:off x="1" y="0"/>
            <a:ext cx="12191999" cy="6858000"/>
          </a:xfrm>
          <a:prstGeom prst="rect">
            <a:avLst/>
          </a:prstGeom>
          <a:solidFill>
            <a:srgbClr val="000000">
              <a:alpha val="58000"/>
            </a:srgbClr>
          </a:solidFill>
          <a:ln w="12700">
            <a:miter lim="400000"/>
          </a:ln>
        </p:spPr>
        <p:txBody>
          <a:bodyPr lIns="45719" rIns="45719" anchor="ctr"/>
          <a:lstStyle/>
          <a:p>
            <a:pPr algn="ctr">
              <a:defRPr>
                <a:solidFill>
                  <a:srgbClr val="FFFFFF"/>
                </a:solidFill>
              </a:defRPr>
            </a:pPr>
            <a:endParaRPr/>
          </a:p>
        </p:txBody>
      </p:sp>
      <p:sp>
        <p:nvSpPr>
          <p:cNvPr id="4" name="Shape 1299"/>
          <p:cNvSpPr/>
          <p:nvPr/>
        </p:nvSpPr>
        <p:spPr>
          <a:xfrm>
            <a:off x="2697676" y="4426161"/>
            <a:ext cx="382376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i="1" spc="70">
                <a:solidFill>
                  <a:srgbClr val="FFFFFF"/>
                </a:solidFill>
              </a:defRPr>
            </a:lvl1pPr>
          </a:lstStyle>
          <a:p>
            <a:r>
              <a:rPr dirty="0"/>
              <a:t>SEPARADOR INTERIOR 3</a:t>
            </a:r>
          </a:p>
        </p:txBody>
      </p:sp>
      <p:sp>
        <p:nvSpPr>
          <p:cNvPr id="5" name="Shape 1300"/>
          <p:cNvSpPr/>
          <p:nvPr/>
        </p:nvSpPr>
        <p:spPr>
          <a:xfrm>
            <a:off x="2697675" y="3775725"/>
            <a:ext cx="6517808" cy="6385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70000"/>
              </a:lnSpc>
              <a:defRPr sz="4800" b="1" spc="70">
                <a:solidFill>
                  <a:srgbClr val="A19688"/>
                </a:solidFill>
                <a:latin typeface="Rockwell"/>
                <a:ea typeface="Rockwell"/>
                <a:cs typeface="Rockwell"/>
                <a:sym typeface="Rockwell"/>
              </a:defRPr>
            </a:pPr>
            <a:r>
              <a:rPr sz="4800" dirty="0">
                <a:solidFill>
                  <a:srgbClr val="00AFD8"/>
                </a:solidFill>
              </a:rPr>
              <a:t>PORTADILLA</a:t>
            </a:r>
            <a:r>
              <a:rPr sz="4800" dirty="0">
                <a:solidFill>
                  <a:srgbClr val="00AFD8"/>
                </a:solidFill>
                <a:latin typeface="+mj-lt"/>
                <a:ea typeface="+mj-ea"/>
                <a:cs typeface="+mj-cs"/>
                <a:sym typeface="Calibri"/>
              </a:rPr>
              <a:t> </a:t>
            </a:r>
          </a:p>
        </p:txBody>
      </p:sp>
      <p:pic>
        <p:nvPicPr>
          <p:cNvPr id="9" name="Imagen 8">
            <a:extLst>
              <a:ext uri="{FF2B5EF4-FFF2-40B4-BE49-F238E27FC236}">
                <a16:creationId xmlns:a16="http://schemas.microsoft.com/office/drawing/2014/main" id="{D2F8D246-CB3E-6345-801F-4813D3FFA03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2289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367EA1A1-18CE-9D4D-BDC7-ECAA4FAB8563}"/>
              </a:ext>
            </a:extLst>
          </p:cNvPr>
          <p:cNvPicPr>
            <a:picLocks noChangeAspect="1"/>
          </p:cNvPicPr>
          <p:nvPr/>
        </p:nvPicPr>
        <p:blipFill rotWithShape="1">
          <a:blip r:embed="rId2">
            <a:extLst>
              <a:ext uri="{28A0092B-C50C-407E-A947-70E740481C1C}">
                <a14:useLocalDpi xmlns:a14="http://schemas.microsoft.com/office/drawing/2010/main" val="0"/>
              </a:ext>
            </a:extLst>
          </a:blip>
          <a:srcRect t="38142" b="24277"/>
          <a:stretch/>
        </p:blipFill>
        <p:spPr>
          <a:xfrm>
            <a:off x="0" y="0"/>
            <a:ext cx="12192000" cy="6858000"/>
          </a:xfrm>
          <a:prstGeom prst="rect">
            <a:avLst/>
          </a:prstGeom>
        </p:spPr>
      </p:pic>
      <p:sp>
        <p:nvSpPr>
          <p:cNvPr id="3" name="Shape 1289"/>
          <p:cNvSpPr/>
          <p:nvPr/>
        </p:nvSpPr>
        <p:spPr>
          <a:xfrm>
            <a:off x="2613" y="-1"/>
            <a:ext cx="12189387" cy="6858001"/>
          </a:xfrm>
          <a:prstGeom prst="rect">
            <a:avLst/>
          </a:prstGeom>
          <a:solidFill>
            <a:srgbClr val="000000">
              <a:alpha val="54000"/>
            </a:srgbClr>
          </a:solidFill>
          <a:ln w="12700">
            <a:miter lim="400000"/>
          </a:ln>
        </p:spPr>
        <p:txBody>
          <a:bodyPr lIns="45719" rIns="45719" anchor="ctr"/>
          <a:lstStyle/>
          <a:p>
            <a:pPr algn="ctr">
              <a:defRPr>
                <a:solidFill>
                  <a:srgbClr val="FFFFFF"/>
                </a:solidFill>
              </a:defRPr>
            </a:pPr>
            <a:endParaRPr/>
          </a:p>
        </p:txBody>
      </p:sp>
      <p:sp>
        <p:nvSpPr>
          <p:cNvPr id="4" name="Shape 1291"/>
          <p:cNvSpPr/>
          <p:nvPr/>
        </p:nvSpPr>
        <p:spPr>
          <a:xfrm>
            <a:off x="0" y="3730199"/>
            <a:ext cx="6098614" cy="1438935"/>
          </a:xfrm>
          <a:prstGeom prst="rect">
            <a:avLst/>
          </a:prstGeom>
          <a:solidFill>
            <a:srgbClr val="00AFD8"/>
          </a:solidFill>
          <a:ln w="12700">
            <a:miter lim="400000"/>
          </a:ln>
        </p:spPr>
        <p:txBody>
          <a:bodyPr lIns="45719" rIns="45719" anchor="ctr"/>
          <a:lstStyle/>
          <a:p>
            <a:pPr algn="ctr">
              <a:defRPr>
                <a:solidFill>
                  <a:srgbClr val="FFFFFF"/>
                </a:solidFill>
              </a:defRPr>
            </a:pPr>
            <a:endParaRPr/>
          </a:p>
        </p:txBody>
      </p:sp>
      <p:sp>
        <p:nvSpPr>
          <p:cNvPr id="5" name="Shape 1292"/>
          <p:cNvSpPr/>
          <p:nvPr/>
        </p:nvSpPr>
        <p:spPr>
          <a:xfrm>
            <a:off x="691404" y="4646968"/>
            <a:ext cx="382376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i="1" spc="70">
                <a:solidFill>
                  <a:srgbClr val="FFFFFF"/>
                </a:solidFill>
              </a:defRPr>
            </a:lvl1pPr>
          </a:lstStyle>
          <a:p>
            <a:r>
              <a:rPr dirty="0"/>
              <a:t>SEPARADOR INTERIOR 2</a:t>
            </a:r>
          </a:p>
        </p:txBody>
      </p:sp>
      <p:sp>
        <p:nvSpPr>
          <p:cNvPr id="6" name="Shape 1293"/>
          <p:cNvSpPr/>
          <p:nvPr/>
        </p:nvSpPr>
        <p:spPr>
          <a:xfrm>
            <a:off x="691404" y="3996532"/>
            <a:ext cx="6517807" cy="6385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70000"/>
              </a:lnSpc>
              <a:defRPr sz="4800" b="1" spc="70">
                <a:solidFill>
                  <a:srgbClr val="FFFFFF"/>
                </a:solidFill>
                <a:latin typeface="Rockwell"/>
                <a:ea typeface="Rockwell"/>
                <a:cs typeface="Rockwell"/>
                <a:sym typeface="Rockwell"/>
              </a:defRPr>
            </a:pPr>
            <a:r>
              <a:rPr sz="4800" dirty="0"/>
              <a:t>PORTADILLA</a:t>
            </a:r>
            <a:r>
              <a:rPr sz="4800" dirty="0">
                <a:latin typeface="+mj-lt"/>
                <a:ea typeface="+mj-ea"/>
                <a:cs typeface="+mj-cs"/>
                <a:sym typeface="Calibri"/>
              </a:rPr>
              <a:t> </a:t>
            </a:r>
          </a:p>
        </p:txBody>
      </p:sp>
      <p:sp>
        <p:nvSpPr>
          <p:cNvPr id="7" name="Shape 1294"/>
          <p:cNvSpPr/>
          <p:nvPr/>
        </p:nvSpPr>
        <p:spPr>
          <a:xfrm>
            <a:off x="11908748" y="3730198"/>
            <a:ext cx="283252" cy="1438935"/>
          </a:xfrm>
          <a:prstGeom prst="rect">
            <a:avLst/>
          </a:prstGeom>
          <a:solidFill>
            <a:srgbClr val="00AFD8"/>
          </a:solidFill>
          <a:ln w="12700">
            <a:miter lim="400000"/>
          </a:ln>
        </p:spPr>
        <p:txBody>
          <a:bodyPr lIns="45719" rIns="45719" anchor="ctr"/>
          <a:lstStyle/>
          <a:p>
            <a:pPr algn="ctr">
              <a:defRPr>
                <a:solidFill>
                  <a:srgbClr val="FFFFFF"/>
                </a:solidFill>
              </a:defRPr>
            </a:pPr>
            <a:endParaRPr/>
          </a:p>
        </p:txBody>
      </p:sp>
      <p:pic>
        <p:nvPicPr>
          <p:cNvPr id="11" name="Imagen 8">
            <a:extLst>
              <a:ext uri="{FF2B5EF4-FFF2-40B4-BE49-F238E27FC236}">
                <a16:creationId xmlns:a16="http://schemas.microsoft.com/office/drawing/2014/main" id="{FFEA3364-16DE-D446-BA71-8B18B6C6EDA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9012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03"/>
          <p:cNvSpPr/>
          <p:nvPr/>
        </p:nvSpPr>
        <p:spPr>
          <a:xfrm>
            <a:off x="1922142" y="2851631"/>
            <a:ext cx="7610580" cy="12772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10000"/>
              </a:lnSpc>
              <a:defRPr sz="1400" spc="20"/>
            </a:pPr>
            <a:r>
              <a:rPr sz="1400" dirty="0"/>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a:t>
            </a:r>
            <a:r>
              <a:rPr sz="1400" dirty="0">
                <a:solidFill>
                  <a:srgbClr val="00AFD8"/>
                </a:solidFill>
              </a:rPr>
              <a:t>Donec non dignissim urna. Praesent volutpat nisl non urna porta id bibendum sem.</a:t>
            </a:r>
          </a:p>
        </p:txBody>
      </p:sp>
      <p:sp>
        <p:nvSpPr>
          <p:cNvPr id="3" name="Shape 1304"/>
          <p:cNvSpPr/>
          <p:nvPr/>
        </p:nvSpPr>
        <p:spPr>
          <a:xfrm>
            <a:off x="1922142" y="1431794"/>
            <a:ext cx="640482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00AFD8"/>
                </a:solidFill>
              </a:rPr>
              <a:t>TÍTULO PRESENTACIÓN</a:t>
            </a:r>
          </a:p>
        </p:txBody>
      </p:sp>
      <p:sp>
        <p:nvSpPr>
          <p:cNvPr id="4" name="Shape 1305"/>
          <p:cNvSpPr/>
          <p:nvPr/>
        </p:nvSpPr>
        <p:spPr>
          <a:xfrm>
            <a:off x="1922142" y="1956292"/>
            <a:ext cx="4800896"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pc="69"/>
            </a:lvl1pPr>
          </a:lstStyle>
          <a:p>
            <a:r>
              <a:t>Vivamus sagittis lacus vel augue auctor.</a:t>
            </a:r>
          </a:p>
        </p:txBody>
      </p:sp>
      <p:sp>
        <p:nvSpPr>
          <p:cNvPr id="5" name="Shape 1306"/>
          <p:cNvSpPr/>
          <p:nvPr/>
        </p:nvSpPr>
        <p:spPr>
          <a:xfrm rot="5400000">
            <a:off x="1613896" y="2954731"/>
            <a:ext cx="102740" cy="130135"/>
          </a:xfrm>
          <a:prstGeom prst="triangle">
            <a:avLst/>
          </a:prstGeom>
          <a:solidFill>
            <a:srgbClr val="00AFD8"/>
          </a:solidFill>
          <a:ln w="12700">
            <a:miter lim="400000"/>
          </a:ln>
        </p:spPr>
        <p:txBody>
          <a:bodyPr lIns="45719" rIns="45719"/>
          <a:lstStyle/>
          <a:p>
            <a:pPr>
              <a:defRPr sz="2400">
                <a:latin typeface="Times"/>
                <a:ea typeface="Times"/>
                <a:cs typeface="Times"/>
                <a:sym typeface="Times"/>
              </a:defRPr>
            </a:pPr>
            <a:endParaRPr sz="2400"/>
          </a:p>
        </p:txBody>
      </p:sp>
      <p:sp>
        <p:nvSpPr>
          <p:cNvPr id="21" name="Shape 1275">
            <a:extLst>
              <a:ext uri="{FF2B5EF4-FFF2-40B4-BE49-F238E27FC236}">
                <a16:creationId xmlns:a16="http://schemas.microsoft.com/office/drawing/2014/main" id="{E4A4A758-B673-0D45-AED4-52086D80A42E}"/>
              </a:ext>
            </a:extLst>
          </p:cNvPr>
          <p:cNvSpPr/>
          <p:nvPr/>
        </p:nvSpPr>
        <p:spPr>
          <a:xfrm>
            <a:off x="-1" y="1445829"/>
            <a:ext cx="190500" cy="886202"/>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FF7B00"/>
              </a:solidFill>
            </a:endParaRPr>
          </a:p>
        </p:txBody>
      </p:sp>
      <p:pic>
        <p:nvPicPr>
          <p:cNvPr id="10" name="Imagen 9">
            <a:extLst>
              <a:ext uri="{FF2B5EF4-FFF2-40B4-BE49-F238E27FC236}">
                <a16:creationId xmlns:a16="http://schemas.microsoft.com/office/drawing/2014/main" id="{1A34DFC8-1BB9-2E4C-855F-9631F158B75F}"/>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
        <p:nvSpPr>
          <p:cNvPr id="22" name="Shape 1243">
            <a:extLst>
              <a:ext uri="{FF2B5EF4-FFF2-40B4-BE49-F238E27FC236}">
                <a16:creationId xmlns:a16="http://schemas.microsoft.com/office/drawing/2014/main" id="{EF0C56E2-BCFD-5545-B0CC-9A8543745343}"/>
              </a:ext>
            </a:extLst>
          </p:cNvPr>
          <p:cNvSpPr/>
          <p:nvPr/>
        </p:nvSpPr>
        <p:spPr>
          <a:xfrm>
            <a:off x="0" y="6566529"/>
            <a:ext cx="12191999" cy="297765"/>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00AFD8"/>
              </a:solidFill>
            </a:endParaRPr>
          </a:p>
        </p:txBody>
      </p:sp>
      <p:sp>
        <p:nvSpPr>
          <p:cNvPr id="23" name="Shape 1244">
            <a:extLst>
              <a:ext uri="{FF2B5EF4-FFF2-40B4-BE49-F238E27FC236}">
                <a16:creationId xmlns:a16="http://schemas.microsoft.com/office/drawing/2014/main" id="{C6DF3E76-93F4-CA47-A9A8-038F638C930B}"/>
              </a:ext>
            </a:extLst>
          </p:cNvPr>
          <p:cNvSpPr/>
          <p:nvPr/>
        </p:nvSpPr>
        <p:spPr>
          <a:xfrm>
            <a:off x="8562936" y="6571085"/>
            <a:ext cx="3521603"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00" b="1" spc="70">
                <a:solidFill>
                  <a:srgbClr val="FFFFFF"/>
                </a:solidFill>
              </a:defRPr>
            </a:lvl1pPr>
          </a:lstStyle>
          <a:p>
            <a:r>
              <a:rPr lang="es-ES" dirty="0"/>
              <a:t>FACULTAD DE INGENIERÍA Y CIENCIAS</a:t>
            </a:r>
            <a:endParaRPr dirty="0"/>
          </a:p>
        </p:txBody>
      </p:sp>
    </p:spTree>
    <p:extLst>
      <p:ext uri="{BB962C8B-B14F-4D97-AF65-F5344CB8AC3E}">
        <p14:creationId xmlns:p14="http://schemas.microsoft.com/office/powerpoint/2010/main" val="4221655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4"/>
          <p:cNvSpPr/>
          <p:nvPr/>
        </p:nvSpPr>
        <p:spPr>
          <a:xfrm>
            <a:off x="1922142" y="1431794"/>
            <a:ext cx="640482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00AFD8"/>
                </a:solidFill>
              </a:rPr>
              <a:t>TÍTULO PRESENTACIÓN</a:t>
            </a:r>
          </a:p>
        </p:txBody>
      </p:sp>
      <p:sp>
        <p:nvSpPr>
          <p:cNvPr id="4" name="Shape 1305"/>
          <p:cNvSpPr/>
          <p:nvPr/>
        </p:nvSpPr>
        <p:spPr>
          <a:xfrm>
            <a:off x="1922142" y="1956292"/>
            <a:ext cx="4800896"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pc="69"/>
            </a:lvl1pPr>
          </a:lstStyle>
          <a:p>
            <a:r>
              <a:t>Vivamus sagittis lacus vel augue auctor.</a:t>
            </a:r>
          </a:p>
        </p:txBody>
      </p:sp>
      <p:sp>
        <p:nvSpPr>
          <p:cNvPr id="21" name="Shape 1275">
            <a:extLst>
              <a:ext uri="{FF2B5EF4-FFF2-40B4-BE49-F238E27FC236}">
                <a16:creationId xmlns:a16="http://schemas.microsoft.com/office/drawing/2014/main" id="{E4A4A758-B673-0D45-AED4-52086D80A42E}"/>
              </a:ext>
            </a:extLst>
          </p:cNvPr>
          <p:cNvSpPr/>
          <p:nvPr/>
        </p:nvSpPr>
        <p:spPr>
          <a:xfrm>
            <a:off x="-1" y="1445829"/>
            <a:ext cx="190500" cy="886202"/>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14" name="Shape 1313">
            <a:extLst>
              <a:ext uri="{FF2B5EF4-FFF2-40B4-BE49-F238E27FC236}">
                <a16:creationId xmlns:a16="http://schemas.microsoft.com/office/drawing/2014/main" id="{7764DF70-D977-2C45-9257-538726577864}"/>
              </a:ext>
            </a:extLst>
          </p:cNvPr>
          <p:cNvSpPr/>
          <p:nvPr/>
        </p:nvSpPr>
        <p:spPr>
          <a:xfrm>
            <a:off x="3386092" y="3296026"/>
            <a:ext cx="5769362" cy="176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pc="20">
                <a:solidFill>
                  <a:srgbClr val="A19688"/>
                </a:solidFill>
              </a:defRPr>
            </a:lvl1pPr>
          </a:lstStyle>
          <a:p>
            <a:r>
              <a:rPr dirty="0">
                <a:solidFill>
                  <a:srgbClr val="00AFD8"/>
                </a:solidFill>
              </a:rP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5" name="Shape 1314">
            <a:extLst>
              <a:ext uri="{FF2B5EF4-FFF2-40B4-BE49-F238E27FC236}">
                <a16:creationId xmlns:a16="http://schemas.microsoft.com/office/drawing/2014/main" id="{49A342A2-B8F7-0F4D-BC96-D832F1E97F72}"/>
              </a:ext>
            </a:extLst>
          </p:cNvPr>
          <p:cNvSpPr/>
          <p:nvPr/>
        </p:nvSpPr>
        <p:spPr>
          <a:xfrm>
            <a:off x="8385245" y="4566604"/>
            <a:ext cx="501959" cy="1209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7200" b="1">
                <a:solidFill>
                  <a:srgbClr val="A19688"/>
                </a:solidFill>
              </a:defRPr>
            </a:lvl1pPr>
          </a:lstStyle>
          <a:p>
            <a:r>
              <a:rPr dirty="0">
                <a:solidFill>
                  <a:srgbClr val="00AFD8"/>
                </a:solidFill>
              </a:rPr>
              <a:t>”</a:t>
            </a:r>
          </a:p>
        </p:txBody>
      </p:sp>
      <p:sp>
        <p:nvSpPr>
          <p:cNvPr id="16" name="Shape 1315">
            <a:extLst>
              <a:ext uri="{FF2B5EF4-FFF2-40B4-BE49-F238E27FC236}">
                <a16:creationId xmlns:a16="http://schemas.microsoft.com/office/drawing/2014/main" id="{EC1D4673-5CBB-B247-AE0D-26883AC2F963}"/>
              </a:ext>
            </a:extLst>
          </p:cNvPr>
          <p:cNvSpPr/>
          <p:nvPr/>
        </p:nvSpPr>
        <p:spPr>
          <a:xfrm>
            <a:off x="3135114" y="2913202"/>
            <a:ext cx="501958" cy="1209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7200" b="1">
                <a:solidFill>
                  <a:srgbClr val="A19688"/>
                </a:solidFill>
              </a:defRPr>
            </a:lvl1pPr>
          </a:lstStyle>
          <a:p>
            <a:r>
              <a:rPr dirty="0">
                <a:solidFill>
                  <a:srgbClr val="00AFD8"/>
                </a:solidFill>
              </a:rPr>
              <a:t>“</a:t>
            </a:r>
          </a:p>
        </p:txBody>
      </p:sp>
      <p:pic>
        <p:nvPicPr>
          <p:cNvPr id="11" name="Imagen 10">
            <a:extLst>
              <a:ext uri="{FF2B5EF4-FFF2-40B4-BE49-F238E27FC236}">
                <a16:creationId xmlns:a16="http://schemas.microsoft.com/office/drawing/2014/main" id="{962A193E-2361-1D42-8A22-127CFE360EBD}"/>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
        <p:nvSpPr>
          <p:cNvPr id="25" name="Shape 1243">
            <a:extLst>
              <a:ext uri="{FF2B5EF4-FFF2-40B4-BE49-F238E27FC236}">
                <a16:creationId xmlns:a16="http://schemas.microsoft.com/office/drawing/2014/main" id="{C831AEE2-5362-8F46-BD1B-A2FF97E40EB5}"/>
              </a:ext>
            </a:extLst>
          </p:cNvPr>
          <p:cNvSpPr/>
          <p:nvPr/>
        </p:nvSpPr>
        <p:spPr>
          <a:xfrm>
            <a:off x="0" y="6566529"/>
            <a:ext cx="12191999" cy="297765"/>
          </a:xfrm>
          <a:prstGeom prst="rect">
            <a:avLst/>
          </a:prstGeom>
          <a:solidFill>
            <a:srgbClr val="00AFD8"/>
          </a:solidFill>
          <a:ln w="12700">
            <a:miter lim="400000"/>
          </a:ln>
        </p:spPr>
        <p:txBody>
          <a:bodyPr lIns="45719" rIns="45719" anchor="ctr"/>
          <a:lstStyle/>
          <a:p>
            <a:pPr algn="ctr">
              <a:defRPr>
                <a:solidFill>
                  <a:srgbClr val="FFFFFF"/>
                </a:solidFill>
              </a:defRPr>
            </a:pPr>
            <a:endParaRPr>
              <a:solidFill>
                <a:srgbClr val="00AFD8"/>
              </a:solidFill>
            </a:endParaRPr>
          </a:p>
        </p:txBody>
      </p:sp>
      <p:sp>
        <p:nvSpPr>
          <p:cNvPr id="26" name="Shape 1244">
            <a:extLst>
              <a:ext uri="{FF2B5EF4-FFF2-40B4-BE49-F238E27FC236}">
                <a16:creationId xmlns:a16="http://schemas.microsoft.com/office/drawing/2014/main" id="{77C70449-9F46-994F-80A0-A8A1214C448D}"/>
              </a:ext>
            </a:extLst>
          </p:cNvPr>
          <p:cNvSpPr/>
          <p:nvPr/>
        </p:nvSpPr>
        <p:spPr>
          <a:xfrm>
            <a:off x="8562936" y="6571085"/>
            <a:ext cx="3521603"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00" b="1" spc="70">
                <a:solidFill>
                  <a:srgbClr val="FFFFFF"/>
                </a:solidFill>
              </a:defRPr>
            </a:lvl1pPr>
          </a:lstStyle>
          <a:p>
            <a:r>
              <a:rPr lang="es-ES" dirty="0"/>
              <a:t>FACULTAD DE INGENIERÍA Y CIENCIAS</a:t>
            </a:r>
            <a:endParaRPr dirty="0"/>
          </a:p>
        </p:txBody>
      </p:sp>
    </p:spTree>
    <p:extLst>
      <p:ext uri="{BB962C8B-B14F-4D97-AF65-F5344CB8AC3E}">
        <p14:creationId xmlns:p14="http://schemas.microsoft.com/office/powerpoint/2010/main" val="14555148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TotalTime>
  <Words>386</Words>
  <Application>Microsoft Macintosh PowerPoint</Application>
  <PresentationFormat>Panorámica</PresentationFormat>
  <Paragraphs>42</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Rockwell</vt:lpstr>
      <vt:lpstr>Times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Nattalia Andrea Sarria Nunez</dc:creator>
  <cp:lastModifiedBy>Nattalia Andrea Sarria Nunez</cp:lastModifiedBy>
  <cp:revision>21</cp:revision>
  <dcterms:created xsi:type="dcterms:W3CDTF">2019-07-15T14:59:09Z</dcterms:created>
  <dcterms:modified xsi:type="dcterms:W3CDTF">2019-07-15T18:59:40Z</dcterms:modified>
</cp:coreProperties>
</file>