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20"/>
  </p:notesMasterIdLst>
  <p:sldIdLst>
    <p:sldId id="265" r:id="rId2"/>
    <p:sldId id="262" r:id="rId3"/>
    <p:sldId id="269" r:id="rId4"/>
    <p:sldId id="283" r:id="rId5"/>
    <p:sldId id="271" r:id="rId6"/>
    <p:sldId id="274" r:id="rId7"/>
    <p:sldId id="278" r:id="rId8"/>
    <p:sldId id="276" r:id="rId9"/>
    <p:sldId id="277" r:id="rId10"/>
    <p:sldId id="279" r:id="rId11"/>
    <p:sldId id="280" r:id="rId12"/>
    <p:sldId id="381" r:id="rId13"/>
    <p:sldId id="382" r:id="rId14"/>
    <p:sldId id="384" r:id="rId15"/>
    <p:sldId id="281" r:id="rId16"/>
    <p:sldId id="385" r:id="rId17"/>
    <p:sldId id="387" r:id="rId18"/>
    <p:sldId id="282" r:id="rId1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8B4"/>
    <a:srgbClr val="FF7B00"/>
    <a:srgbClr val="1CA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6"/>
  </p:normalViewPr>
  <p:slideViewPr>
    <p:cSldViewPr snapToGrid="0" snapToObjects="1">
      <p:cViewPr>
        <p:scale>
          <a:sx n="67" d="100"/>
          <a:sy n="67" d="100"/>
        </p:scale>
        <p:origin x="1080"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4791200000000006E-2"/>
          <c:y val="6.4214300000000002E-2"/>
          <c:w val="0.83775999999999995"/>
          <c:h val="0.64753300000000003"/>
        </c:manualLayout>
      </c:layout>
      <c:barChart>
        <c:barDir val="bar"/>
        <c:grouping val="percentStacked"/>
        <c:varyColors val="0"/>
        <c:ser>
          <c:idx val="0"/>
          <c:order val="0"/>
          <c:tx>
            <c:strRef>
              <c:f>Sheet1!$A$2</c:f>
              <c:strCache>
                <c:ptCount val="1"/>
                <c:pt idx="0">
                  <c:v>Series1</c:v>
                </c:pt>
              </c:strCache>
            </c:strRef>
          </c:tx>
          <c:spPr>
            <a:solidFill>
              <a:srgbClr val="808080"/>
            </a:solidFill>
            <a:ln w="12700" cap="flat">
              <a:noFill/>
              <a:miter lim="400000"/>
            </a:ln>
            <a:effectLst/>
          </c:spPr>
          <c:invertIfNegative val="0"/>
          <c:dLbls>
            <c:numFmt formatCode="0" sourceLinked="0"/>
            <c:spPr>
              <a:noFill/>
              <a:ln>
                <a:noFill/>
              </a:ln>
              <a:effectLst/>
            </c:spPr>
            <c:txPr>
              <a:bodyPr/>
              <a:lstStyle/>
              <a:p>
                <a:pPr>
                  <a:defRPr sz="1000" b="0" i="0" u="none" strike="noStrike">
                    <a:solidFill>
                      <a:srgbClr val="000000"/>
                    </a:solidFill>
                    <a:latin typeface="Calibri"/>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c:v>
                </c:pt>
                <c:pt idx="1">
                  <c:v>3</c:v>
                </c:pt>
                <c:pt idx="2">
                  <c:v>2</c:v>
                </c:pt>
                <c:pt idx="3">
                  <c:v>1</c:v>
                </c:pt>
              </c:strCache>
            </c:strRef>
          </c:cat>
          <c:val>
            <c:numRef>
              <c:f>Sheet1!$B$2:$E$2</c:f>
              <c:numCache>
                <c:formatCode>General</c:formatCode>
                <c:ptCount val="4"/>
                <c:pt idx="0">
                  <c:v>36</c:v>
                </c:pt>
                <c:pt idx="1">
                  <c:v>76</c:v>
                </c:pt>
                <c:pt idx="2">
                  <c:v>65</c:v>
                </c:pt>
                <c:pt idx="3">
                  <c:v>65</c:v>
                </c:pt>
              </c:numCache>
            </c:numRef>
          </c:val>
          <c:extLst>
            <c:ext xmlns:c16="http://schemas.microsoft.com/office/drawing/2014/chart" uri="{C3380CC4-5D6E-409C-BE32-E72D297353CC}">
              <c16:uniqueId val="{00000000-8F7C-F14B-877A-3CE574B135C2}"/>
            </c:ext>
          </c:extLst>
        </c:ser>
        <c:dLbls>
          <c:showLegendKey val="0"/>
          <c:showVal val="0"/>
          <c:showCatName val="0"/>
          <c:showSerName val="0"/>
          <c:showPercent val="0"/>
          <c:showBubbleSize val="0"/>
        </c:dLbls>
        <c:gapWidth val="75"/>
        <c:overlap val="100"/>
        <c:axId val="-2129468256"/>
        <c:axId val="-2124881696"/>
      </c:barChart>
      <c:catAx>
        <c:axId val="-2129468256"/>
        <c:scaling>
          <c:orientation val="maxMin"/>
        </c:scaling>
        <c:delete val="0"/>
        <c:axPos val="l"/>
        <c:numFmt formatCode="General" sourceLinked="0"/>
        <c:majorTickMark val="none"/>
        <c:minorTickMark val="none"/>
        <c:tickLblPos val="nextTo"/>
        <c:spPr>
          <a:ln w="12700" cap="flat">
            <a:solidFill>
              <a:srgbClr val="888888"/>
            </a:solidFill>
            <a:prstDash val="solid"/>
            <a:round/>
          </a:ln>
        </c:spPr>
        <c:txPr>
          <a:bodyPr rot="0"/>
          <a:lstStyle/>
          <a:p>
            <a:pPr>
              <a:defRPr sz="1000" b="0" i="0" u="none" strike="noStrike">
                <a:solidFill>
                  <a:srgbClr val="000000"/>
                </a:solidFill>
                <a:latin typeface="Calibri"/>
              </a:defRPr>
            </a:pPr>
            <a:endParaRPr lang="es-CL"/>
          </a:p>
        </c:txPr>
        <c:crossAx val="-2124881696"/>
        <c:crosses val="autoZero"/>
        <c:auto val="1"/>
        <c:lblAlgn val="ctr"/>
        <c:lblOffset val="100"/>
        <c:noMultiLvlLbl val="1"/>
      </c:catAx>
      <c:valAx>
        <c:axId val="-2124881696"/>
        <c:scaling>
          <c:orientation val="minMax"/>
        </c:scaling>
        <c:delete val="0"/>
        <c:axPos val="t"/>
        <c:numFmt formatCode="0%" sourceLinked="0"/>
        <c:majorTickMark val="none"/>
        <c:minorTickMark val="none"/>
        <c:tickLblPos val="high"/>
        <c:spPr>
          <a:ln w="12700" cap="flat">
            <a:solidFill>
              <a:srgbClr val="888888"/>
            </a:solidFill>
            <a:prstDash val="solid"/>
            <a:round/>
          </a:ln>
        </c:spPr>
        <c:txPr>
          <a:bodyPr rot="0"/>
          <a:lstStyle/>
          <a:p>
            <a:pPr>
              <a:defRPr sz="1000" b="0" i="0" u="none" strike="noStrike">
                <a:solidFill>
                  <a:srgbClr val="000000"/>
                </a:solidFill>
                <a:latin typeface="Calibri"/>
              </a:defRPr>
            </a:pPr>
            <a:endParaRPr lang="es-CL"/>
          </a:p>
        </c:txPr>
        <c:crossAx val="-2129468256"/>
        <c:crosses val="autoZero"/>
        <c:crossBetween val="between"/>
        <c:majorUnit val="0.25"/>
        <c:minorUnit val="0.125"/>
      </c:valAx>
      <c:spPr>
        <a:noFill/>
        <a:ln w="12700" cap="flat">
          <a:noFill/>
          <a:miter lim="400000"/>
        </a:ln>
        <a:effectLst/>
      </c:spPr>
    </c:plotArea>
    <c:legend>
      <c:legendPos val="b"/>
      <c:layout>
        <c:manualLayout>
          <c:xMode val="edge"/>
          <c:yMode val="edge"/>
          <c:x val="0"/>
          <c:y val="0.92328600000000005"/>
          <c:w val="1"/>
          <c:h val="7.6714299999999999E-2"/>
        </c:manualLayout>
      </c:layout>
      <c:overlay val="1"/>
      <c:spPr>
        <a:noFill/>
        <a:ln w="12700" cap="flat">
          <a:noFill/>
          <a:miter lim="400000"/>
        </a:ln>
        <a:effectLst/>
      </c:spPr>
      <c:txPr>
        <a:bodyPr rot="0"/>
        <a:lstStyle/>
        <a:p>
          <a:pPr>
            <a:defRPr sz="1000" b="0" i="0" u="none" strike="noStrike">
              <a:solidFill>
                <a:srgbClr val="000000"/>
              </a:solidFill>
              <a:latin typeface="Calibri"/>
            </a:defRPr>
          </a:pPr>
          <a:endParaRPr lang="es-CL"/>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3B060-E2B3-6E4C-BA59-0A9C31981F9A}" type="datetimeFigureOut">
              <a:rPr lang="es-CL" smtClean="0"/>
              <a:t>15-07-19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8F149-4035-AC4A-84F1-E592933141A6}" type="slidenum">
              <a:rPr lang="es-CL" smtClean="0"/>
              <a:t>‹Nº›</a:t>
            </a:fld>
            <a:endParaRPr lang="es-CL"/>
          </a:p>
        </p:txBody>
      </p:sp>
    </p:spTree>
    <p:extLst>
      <p:ext uri="{BB962C8B-B14F-4D97-AF65-F5344CB8AC3E}">
        <p14:creationId xmlns:p14="http://schemas.microsoft.com/office/powerpoint/2010/main" val="18841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9</a:t>
            </a:fld>
            <a:endParaRPr lang="es-CL"/>
          </a:p>
        </p:txBody>
      </p:sp>
    </p:spTree>
    <p:extLst>
      <p:ext uri="{BB962C8B-B14F-4D97-AF65-F5344CB8AC3E}">
        <p14:creationId xmlns:p14="http://schemas.microsoft.com/office/powerpoint/2010/main" val="371458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10</a:t>
            </a:fld>
            <a:endParaRPr lang="es-CL"/>
          </a:p>
        </p:txBody>
      </p:sp>
    </p:spTree>
    <p:extLst>
      <p:ext uri="{BB962C8B-B14F-4D97-AF65-F5344CB8AC3E}">
        <p14:creationId xmlns:p14="http://schemas.microsoft.com/office/powerpoint/2010/main" val="238659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11</a:t>
            </a:fld>
            <a:endParaRPr lang="es-CL"/>
          </a:p>
        </p:txBody>
      </p:sp>
    </p:spTree>
    <p:extLst>
      <p:ext uri="{BB962C8B-B14F-4D97-AF65-F5344CB8AC3E}">
        <p14:creationId xmlns:p14="http://schemas.microsoft.com/office/powerpoint/2010/main" val="199385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349400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13</a:t>
            </a:fld>
            <a:endParaRPr lang="es-CL"/>
          </a:p>
        </p:txBody>
      </p:sp>
    </p:spTree>
    <p:extLst>
      <p:ext uri="{BB962C8B-B14F-4D97-AF65-F5344CB8AC3E}">
        <p14:creationId xmlns:p14="http://schemas.microsoft.com/office/powerpoint/2010/main" val="308718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369032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C31BB-D847-8449-B65A-6EC3AD14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6821932-CB3E-6E46-915A-F78720F3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578CFD4-0A02-9C40-97DE-95515B1C11CF}"/>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789E1A74-89BE-EB40-9BC2-8BA4B3CE2B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62C4F-BA9C-8D4F-991B-6497A39401B7}"/>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7833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711A-3CCD-5F46-A518-6B97C7009B7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A699BE-23FF-2E4A-A54E-483593D612B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CC65545-E0DB-F34D-890C-F332AFDF1182}"/>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813F337C-96EA-7240-A62F-81004F089A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5FCCEE8-34F6-F147-8921-B50D603A4D9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346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E55D24-2117-A741-8BAB-412752A4A7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418E7F3-A515-524A-8644-F25351CC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C12410E-3950-124E-A66A-1F3DC932903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3197ED04-99D8-8049-8069-468C7649D4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4C2C0A-4D1E-D24F-8E98-4145D36989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606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4575-BB8D-4C45-B407-CC33FBD51B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603547-0221-7B48-989B-54D254D372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242F83C-4FAD-E04C-8B22-21B76FBE8F1B}"/>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00094CF7-76B4-CD4C-92BA-52231B6936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8F83B6-0FCB-E340-94F0-46CD9764EC5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6035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3CA77-7B59-C54C-BA30-ED7E89E7F1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07A80E-6CB4-4C42-B646-3BAAC5072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8CD66AD-E273-C040-8B45-8EDA5531137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C1BB20FB-5B4B-2843-AA2A-3594298896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3511151-5EBD-B648-89A4-CA0AFDC06E1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896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348A4-B29E-634A-B784-8930260FB3B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4DD58-A97F-A946-B292-279FE780120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5BEE0C9-31FF-B741-9CB8-CFBF126785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E4EB4F-4DE5-D24B-9279-DC6E3E49570C}"/>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6828F34E-3123-E84F-843F-7E577992E6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9E639AD-5D67-5345-AB9B-ABDF79DACD1B}"/>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9980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851FA-C6BB-9E47-AB2A-549039A14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A977865-0A84-534C-AB53-DB923C6D1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8E55DE2-34E6-BF46-8754-C5E19C158C2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F44363F1-1555-594C-A262-4CBB4687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C2675906-4A38-3D49-A21F-A5DD9A0A5D6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36D2410C-B1E0-AD47-B5F3-8C910D722B5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8" name="Marcador de pie de página 7">
            <a:extLst>
              <a:ext uri="{FF2B5EF4-FFF2-40B4-BE49-F238E27FC236}">
                <a16:creationId xmlns:a16="http://schemas.microsoft.com/office/drawing/2014/main" id="{6C5918D0-693D-7D46-BFEF-0AC3EBAAAC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C4E194-3665-B348-B4DC-B86ED68DC6C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3519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EBFC-089B-314B-B646-73E0E3FD09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1231A84-74D3-1743-8D07-5921BB6BC825}"/>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4" name="Marcador de pie de página 3">
            <a:extLst>
              <a:ext uri="{FF2B5EF4-FFF2-40B4-BE49-F238E27FC236}">
                <a16:creationId xmlns:a16="http://schemas.microsoft.com/office/drawing/2014/main" id="{053B3D98-22F3-8649-9BBF-CDF27F061B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FEA16E-3CFA-F14E-A7A6-D45438A330F9}"/>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47386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AC3F3C-95DF-1B43-8735-CE2217F910F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3" name="Marcador de pie de página 2">
            <a:extLst>
              <a:ext uri="{FF2B5EF4-FFF2-40B4-BE49-F238E27FC236}">
                <a16:creationId xmlns:a16="http://schemas.microsoft.com/office/drawing/2014/main" id="{B6969264-C426-774E-B67B-1E722F463D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ECA566C-FB9B-9E40-833C-1788B28F3EA2}"/>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5393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06AEB-D6DA-C246-8A2F-959DF1A38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9ECB70D-377F-D848-8BBE-8C39F5CB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2DBECE4F-8547-2746-8F7C-52572CDD9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410B583E-F334-4147-808A-74B270E740B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2603D0B2-4365-804C-BBB6-36232FB89C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CA53349-963D-9E4C-88D9-3C6CD29381A4}"/>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044331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C01E9-2FE9-6942-B40F-A24093F1D9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595E92-3B94-B34A-90BC-DFAD5D9F2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EAE18C3-706F-6046-8FF1-7D371970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62B4C829-E682-764A-A1FF-B59960B4717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5788F10A-AC7C-AF43-804B-870E9B1B82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CB1ED4-A500-5A4C-B6A7-23F6CE10E0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87806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FC9512-934B-3C4B-A3C1-5FE0DC61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B9425A1-B588-4D47-B1F2-6527313E3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52CD315-0244-2947-BD80-3573F0A1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A6ADE190-612A-0D43-B07B-2CB5767FA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D689DDA-CD17-D540-91B4-1DAC27EFB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F4363-2F3A-B543-80EA-13D19ED13458}" type="slidenum">
              <a:rPr lang="es-CL" smtClean="0"/>
              <a:t>‹Nº›</a:t>
            </a:fld>
            <a:endParaRPr lang="es-CL"/>
          </a:p>
        </p:txBody>
      </p:sp>
    </p:spTree>
    <p:extLst>
      <p:ext uri="{BB962C8B-B14F-4D97-AF65-F5344CB8AC3E}">
        <p14:creationId xmlns:p14="http://schemas.microsoft.com/office/powerpoint/2010/main" val="19720227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249">
            <a:extLst>
              <a:ext uri="{FF2B5EF4-FFF2-40B4-BE49-F238E27FC236}">
                <a16:creationId xmlns:a16="http://schemas.microsoft.com/office/drawing/2014/main" id="{748705DA-DDC1-2746-9F4C-8EB144B7CEDB}"/>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7" name="Shape 1250">
            <a:extLst>
              <a:ext uri="{FF2B5EF4-FFF2-40B4-BE49-F238E27FC236}">
                <a16:creationId xmlns:a16="http://schemas.microsoft.com/office/drawing/2014/main" id="{B2207375-EECE-6B46-B74A-211E81BCC7A3}"/>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9783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A028B4"/>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4" name="Shape 1313">
            <a:extLst>
              <a:ext uri="{FF2B5EF4-FFF2-40B4-BE49-F238E27FC236}">
                <a16:creationId xmlns:a16="http://schemas.microsoft.com/office/drawing/2014/main" id="{7764DF70-D977-2C45-9257-538726577864}"/>
              </a:ext>
            </a:extLst>
          </p:cNvPr>
          <p:cNvSpPr/>
          <p:nvPr/>
        </p:nvSpPr>
        <p:spPr>
          <a:xfrm>
            <a:off x="3386092" y="3296026"/>
            <a:ext cx="5769362" cy="176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pc="20">
                <a:solidFill>
                  <a:srgbClr val="A19688"/>
                </a:solidFill>
              </a:defRPr>
            </a:lvl1pPr>
          </a:lstStyle>
          <a:p>
            <a:r>
              <a:rPr dirty="0">
                <a:solidFill>
                  <a:srgbClr val="A028B4"/>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5" name="Shape 1314">
            <a:extLst>
              <a:ext uri="{FF2B5EF4-FFF2-40B4-BE49-F238E27FC236}">
                <a16:creationId xmlns:a16="http://schemas.microsoft.com/office/drawing/2014/main" id="{49A342A2-B8F7-0F4D-BC96-D832F1E97F72}"/>
              </a:ext>
            </a:extLst>
          </p:cNvPr>
          <p:cNvSpPr/>
          <p:nvPr/>
        </p:nvSpPr>
        <p:spPr>
          <a:xfrm>
            <a:off x="8385245" y="4566604"/>
            <a:ext cx="501959" cy="1209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7200" b="1">
                <a:solidFill>
                  <a:srgbClr val="A19688"/>
                </a:solidFill>
              </a:defRPr>
            </a:lvl1pPr>
          </a:lstStyle>
          <a:p>
            <a:r>
              <a:rPr dirty="0">
                <a:solidFill>
                  <a:srgbClr val="A028B4"/>
                </a:solidFill>
              </a:rPr>
              <a:t>”</a:t>
            </a:r>
          </a:p>
        </p:txBody>
      </p:sp>
      <p:sp>
        <p:nvSpPr>
          <p:cNvPr id="16" name="Shape 1315">
            <a:extLst>
              <a:ext uri="{FF2B5EF4-FFF2-40B4-BE49-F238E27FC236}">
                <a16:creationId xmlns:a16="http://schemas.microsoft.com/office/drawing/2014/main" id="{EC1D4673-5CBB-B247-AE0D-26883AC2F963}"/>
              </a:ext>
            </a:extLst>
          </p:cNvPr>
          <p:cNvSpPr/>
          <p:nvPr/>
        </p:nvSpPr>
        <p:spPr>
          <a:xfrm>
            <a:off x="3135114" y="2913202"/>
            <a:ext cx="501958" cy="1209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7200" b="1">
                <a:solidFill>
                  <a:srgbClr val="A19688"/>
                </a:solidFill>
              </a:defRPr>
            </a:lvl1pPr>
          </a:lstStyle>
          <a:p>
            <a:r>
              <a:rPr dirty="0">
                <a:solidFill>
                  <a:srgbClr val="A028B4"/>
                </a:solidFill>
              </a:rPr>
              <a:t>“</a:t>
            </a:r>
          </a:p>
        </p:txBody>
      </p:sp>
      <p:pic>
        <p:nvPicPr>
          <p:cNvPr id="11" name="Imagen 10">
            <a:extLst>
              <a:ext uri="{FF2B5EF4-FFF2-40B4-BE49-F238E27FC236}">
                <a16:creationId xmlns:a16="http://schemas.microsoft.com/office/drawing/2014/main" id="{962A193E-2361-1D42-8A22-127CFE360EBD}"/>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12" name="Shape 1249">
            <a:extLst>
              <a:ext uri="{FF2B5EF4-FFF2-40B4-BE49-F238E27FC236}">
                <a16:creationId xmlns:a16="http://schemas.microsoft.com/office/drawing/2014/main" id="{14CA4960-5DB0-A142-A760-2046B1062E7B}"/>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3" name="Shape 1250">
            <a:extLst>
              <a:ext uri="{FF2B5EF4-FFF2-40B4-BE49-F238E27FC236}">
                <a16:creationId xmlns:a16="http://schemas.microsoft.com/office/drawing/2014/main" id="{8B30ED95-93C7-714F-AFC8-F588528E493B}"/>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145551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A028B4"/>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1" name="Shape 1325">
            <a:extLst>
              <a:ext uri="{FF2B5EF4-FFF2-40B4-BE49-F238E27FC236}">
                <a16:creationId xmlns:a16="http://schemas.microsoft.com/office/drawing/2014/main" id="{B2F00772-3651-004B-91B1-357411A0C10C}"/>
              </a:ext>
            </a:extLst>
          </p:cNvPr>
          <p:cNvSpPr/>
          <p:nvPr/>
        </p:nvSpPr>
        <p:spPr>
          <a:xfrm>
            <a:off x="1922142" y="6110776"/>
            <a:ext cx="1681682"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900"/>
            </a:lvl1pPr>
          </a:lstStyle>
          <a:p>
            <a:r>
              <a:rPr dirty="0"/>
              <a:t>* Fuente o pie de </a:t>
            </a:r>
            <a:r>
              <a:rPr dirty="0" err="1"/>
              <a:t>foto</a:t>
            </a:r>
            <a:r>
              <a:rPr dirty="0"/>
              <a:t>: </a:t>
            </a:r>
            <a:r>
              <a:rPr dirty="0" err="1"/>
              <a:t>Donec</a:t>
            </a:r>
            <a:r>
              <a:rPr dirty="0"/>
              <a:t> non</a:t>
            </a:r>
          </a:p>
        </p:txBody>
      </p:sp>
      <p:sp>
        <p:nvSpPr>
          <p:cNvPr id="12" name="Shape 1326">
            <a:extLst>
              <a:ext uri="{FF2B5EF4-FFF2-40B4-BE49-F238E27FC236}">
                <a16:creationId xmlns:a16="http://schemas.microsoft.com/office/drawing/2014/main" id="{8FC5F4B3-AC81-6F41-9CE1-D9E90E96C097}"/>
              </a:ext>
            </a:extLst>
          </p:cNvPr>
          <p:cNvSpPr/>
          <p:nvPr/>
        </p:nvSpPr>
        <p:spPr>
          <a:xfrm>
            <a:off x="6542183" y="2593602"/>
            <a:ext cx="3150357" cy="29197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10000"/>
              </a:lnSpc>
              <a:defRPr sz="1400" spc="20"/>
            </a:pPr>
            <a:r>
              <a:rPr dirty="0"/>
              <a:t>Donec non dignissim urna. Praesent volutpat nisl non urna porta id bibendum sem volutpat. Phasellus congue velit et urna tempor in eleifend tellus viverra. Praesent imperdiet, nisl aliquet gravida congue, dui ante venenatis risus, quis fringilla nulla magna vel ligula. </a:t>
            </a:r>
            <a:r>
              <a:rPr dirty="0">
                <a:solidFill>
                  <a:srgbClr val="A028B4"/>
                </a:solidFill>
              </a:rPr>
              <a:t>Nam feugiat ipsum dolor. Cras consectetur sem in nisl porta eget tempus mi tempus. Donec non dignissim urna. Praesent volutpat nisl non urna porta id bibendum sem.</a:t>
            </a:r>
          </a:p>
        </p:txBody>
      </p:sp>
      <p:sp>
        <p:nvSpPr>
          <p:cNvPr id="13" name="Shape 1327">
            <a:extLst>
              <a:ext uri="{FF2B5EF4-FFF2-40B4-BE49-F238E27FC236}">
                <a16:creationId xmlns:a16="http://schemas.microsoft.com/office/drawing/2014/main" id="{3FE3CD3A-DCEA-DD42-99E2-624FB03C6BB7}"/>
              </a:ext>
            </a:extLst>
          </p:cNvPr>
          <p:cNvSpPr/>
          <p:nvPr/>
        </p:nvSpPr>
        <p:spPr>
          <a:xfrm rot="5400000">
            <a:off x="6400346" y="2713536"/>
            <a:ext cx="102740" cy="130134"/>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pic>
        <p:nvPicPr>
          <p:cNvPr id="14" name="Imagen 13">
            <a:extLst>
              <a:ext uri="{FF2B5EF4-FFF2-40B4-BE49-F238E27FC236}">
                <a16:creationId xmlns:a16="http://schemas.microsoft.com/office/drawing/2014/main" id="{B8366ADE-425E-9E4E-AF0F-8C31B9ACF2B6}"/>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15" name="Shape 1249">
            <a:extLst>
              <a:ext uri="{FF2B5EF4-FFF2-40B4-BE49-F238E27FC236}">
                <a16:creationId xmlns:a16="http://schemas.microsoft.com/office/drawing/2014/main" id="{3EE16B6E-9DE4-1541-8786-8B8EB4146070}"/>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6" name="Shape 1250">
            <a:extLst>
              <a:ext uri="{FF2B5EF4-FFF2-40B4-BE49-F238E27FC236}">
                <a16:creationId xmlns:a16="http://schemas.microsoft.com/office/drawing/2014/main" id="{25F6E8A3-02DD-2849-BF02-31F78D24F013}"/>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pic>
        <p:nvPicPr>
          <p:cNvPr id="18" name="image13.jpeg" descr="ARL_5842.JPG">
            <a:extLst>
              <a:ext uri="{FF2B5EF4-FFF2-40B4-BE49-F238E27FC236}">
                <a16:creationId xmlns:a16="http://schemas.microsoft.com/office/drawing/2014/main" id="{E1153BD3-8D4F-AA41-A4AF-CF2126131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66746" y="2704931"/>
            <a:ext cx="3593206" cy="2878287"/>
          </a:xfrm>
          <a:prstGeom prst="rect">
            <a:avLst/>
          </a:prstGeom>
          <a:ln w="12700">
            <a:miter lim="400000"/>
          </a:ln>
        </p:spPr>
      </p:pic>
    </p:spTree>
    <p:extLst>
      <p:ext uri="{BB962C8B-B14F-4D97-AF65-F5344CB8AC3E}">
        <p14:creationId xmlns:p14="http://schemas.microsoft.com/office/powerpoint/2010/main" val="43505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Shape 1336"/>
          <p:cNvSpPr/>
          <p:nvPr/>
        </p:nvSpPr>
        <p:spPr>
          <a:xfrm>
            <a:off x="6868864" y="2087249"/>
            <a:ext cx="2850045" cy="646332"/>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pic>
        <p:nvPicPr>
          <p:cNvPr id="1337" name="image8.jpeg" descr="ARL_574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4566" y="942313"/>
            <a:ext cx="4324760" cy="5330288"/>
          </a:xfrm>
          <a:prstGeom prst="rect">
            <a:avLst/>
          </a:prstGeom>
          <a:ln w="12700">
            <a:miter lim="400000"/>
          </a:ln>
        </p:spPr>
      </p:pic>
      <p:sp>
        <p:nvSpPr>
          <p:cNvPr id="1339" name="Shape 1339"/>
          <p:cNvSpPr/>
          <p:nvPr/>
        </p:nvSpPr>
        <p:spPr>
          <a:xfrm>
            <a:off x="6881563" y="2074551"/>
            <a:ext cx="3599344"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FFFFFF"/>
                </a:solidFill>
                <a:latin typeface="Rockwell"/>
                <a:ea typeface="Rockwell"/>
                <a:cs typeface="Rockwell"/>
                <a:sym typeface="Rockwell"/>
              </a:defRPr>
            </a:pPr>
            <a:r>
              <a:rPr dirty="0"/>
              <a:t>TÍTULO </a:t>
            </a:r>
          </a:p>
          <a:p>
            <a:pPr>
              <a:defRPr b="1">
                <a:solidFill>
                  <a:srgbClr val="FFFFFF"/>
                </a:solidFill>
                <a:latin typeface="Rockwell"/>
                <a:ea typeface="Rockwell"/>
                <a:cs typeface="Rockwell"/>
                <a:sym typeface="Rockwell"/>
              </a:defRPr>
            </a:pPr>
            <a:r>
              <a:rPr dirty="0"/>
              <a:t>PRESENTACIÓN</a:t>
            </a:r>
          </a:p>
        </p:txBody>
      </p:sp>
      <p:sp>
        <p:nvSpPr>
          <p:cNvPr id="1340" name="Shape 1340"/>
          <p:cNvSpPr/>
          <p:nvPr/>
        </p:nvSpPr>
        <p:spPr>
          <a:xfrm>
            <a:off x="4327511" y="5969886"/>
            <a:ext cx="1681681"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900">
                <a:solidFill>
                  <a:srgbClr val="FFFFFF"/>
                </a:solidFill>
              </a:defRPr>
            </a:lvl1pPr>
          </a:lstStyle>
          <a:p>
            <a:r>
              <a:t>* Fuente o pie de foto: Donec non</a:t>
            </a:r>
          </a:p>
        </p:txBody>
      </p:sp>
      <p:sp>
        <p:nvSpPr>
          <p:cNvPr id="15" name="Shape 1249">
            <a:extLst>
              <a:ext uri="{FF2B5EF4-FFF2-40B4-BE49-F238E27FC236}">
                <a16:creationId xmlns:a16="http://schemas.microsoft.com/office/drawing/2014/main" id="{A707795B-7B5F-AC4A-98BA-B1F89C5FF677}"/>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6" name="Shape 1250">
            <a:extLst>
              <a:ext uri="{FF2B5EF4-FFF2-40B4-BE49-F238E27FC236}">
                <a16:creationId xmlns:a16="http://schemas.microsoft.com/office/drawing/2014/main" id="{BB7053A1-2296-DE43-AE9B-0FA883BCEBC7}"/>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pic>
        <p:nvPicPr>
          <p:cNvPr id="17" name="Imagen 16">
            <a:extLst>
              <a:ext uri="{FF2B5EF4-FFF2-40B4-BE49-F238E27FC236}">
                <a16:creationId xmlns:a16="http://schemas.microsoft.com/office/drawing/2014/main" id="{C8B1B2C8-7DD1-FE4D-A3FE-5FB3332842A2}"/>
              </a:ext>
            </a:extLst>
          </p:cNvPr>
          <p:cNvPicPr>
            <a:picLocks noChangeAspect="1"/>
          </p:cNvPicPr>
          <p:nvPr/>
        </p:nvPicPr>
        <p:blipFill>
          <a:blip r:embed="rId4">
            <a:alphaModFix/>
          </a:blip>
          <a:stretch>
            <a:fillRect/>
          </a:stretch>
        </p:blipFill>
        <p:spPr>
          <a:xfrm>
            <a:off x="8961119" y="265173"/>
            <a:ext cx="3032269" cy="1033886"/>
          </a:xfrm>
          <a:prstGeom prst="rect">
            <a:avLst/>
          </a:prstGeom>
        </p:spPr>
      </p:pic>
      <p:sp>
        <p:nvSpPr>
          <p:cNvPr id="18" name="Shape 1326">
            <a:extLst>
              <a:ext uri="{FF2B5EF4-FFF2-40B4-BE49-F238E27FC236}">
                <a16:creationId xmlns:a16="http://schemas.microsoft.com/office/drawing/2014/main" id="{E910845E-084D-744B-AAF8-B13867D64635}"/>
              </a:ext>
            </a:extLst>
          </p:cNvPr>
          <p:cNvSpPr/>
          <p:nvPr/>
        </p:nvSpPr>
        <p:spPr>
          <a:xfrm>
            <a:off x="6848265" y="3050155"/>
            <a:ext cx="3150357" cy="29197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10000"/>
              </a:lnSpc>
              <a:defRPr sz="1400" spc="20"/>
            </a:pPr>
            <a:r>
              <a:rPr dirty="0"/>
              <a:t>Donec non dignissim urna. Praesent volutpat nisl non urna porta id bibendum sem volutpat. Phasellus congue velit et urna tempor in eleifend tellus viverra. Praesent imperdiet, nisl aliquet gravida congue, dui ante venenatis risus, quis fringilla nulla magna vel ligula. </a:t>
            </a:r>
            <a:r>
              <a:rPr dirty="0">
                <a:solidFill>
                  <a:srgbClr val="A028B4"/>
                </a:solidFill>
              </a:rPr>
              <a:t>Nam feugiat ipsum dolor. Cras consectetur sem in nisl porta eget tempus mi tempus. Donec non dignissim urna. Praesent volutpat nisl non urna porta id bibendum sem.</a:t>
            </a:r>
          </a:p>
        </p:txBody>
      </p:sp>
    </p:spTree>
    <p:extLst>
      <p:ext uri="{BB962C8B-B14F-4D97-AF65-F5344CB8AC3E}">
        <p14:creationId xmlns:p14="http://schemas.microsoft.com/office/powerpoint/2010/main" val="18450700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1" name="Shape 1325">
            <a:extLst>
              <a:ext uri="{FF2B5EF4-FFF2-40B4-BE49-F238E27FC236}">
                <a16:creationId xmlns:a16="http://schemas.microsoft.com/office/drawing/2014/main" id="{B2F00772-3651-004B-91B1-357411A0C10C}"/>
              </a:ext>
            </a:extLst>
          </p:cNvPr>
          <p:cNvSpPr/>
          <p:nvPr/>
        </p:nvSpPr>
        <p:spPr>
          <a:xfrm>
            <a:off x="8326962" y="5935454"/>
            <a:ext cx="92396" cy="2308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900"/>
            </a:lvl1pPr>
          </a:lstStyle>
          <a:p>
            <a:endParaRPr dirty="0"/>
          </a:p>
        </p:txBody>
      </p:sp>
      <p:pic>
        <p:nvPicPr>
          <p:cNvPr id="14" name="Imagen 13">
            <a:extLst>
              <a:ext uri="{FF2B5EF4-FFF2-40B4-BE49-F238E27FC236}">
                <a16:creationId xmlns:a16="http://schemas.microsoft.com/office/drawing/2014/main" id="{B8366ADE-425E-9E4E-AF0F-8C31B9ACF2B6}"/>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15" name="Shape 1249">
            <a:extLst>
              <a:ext uri="{FF2B5EF4-FFF2-40B4-BE49-F238E27FC236}">
                <a16:creationId xmlns:a16="http://schemas.microsoft.com/office/drawing/2014/main" id="{3EE16B6E-9DE4-1541-8786-8B8EB4146070}"/>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6" name="Shape 1250">
            <a:extLst>
              <a:ext uri="{FF2B5EF4-FFF2-40B4-BE49-F238E27FC236}">
                <a16:creationId xmlns:a16="http://schemas.microsoft.com/office/drawing/2014/main" id="{25F6E8A3-02DD-2849-BF02-31F78D24F013}"/>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graphicFrame>
        <p:nvGraphicFramePr>
          <p:cNvPr id="17" name="Chart 1365">
            <a:extLst>
              <a:ext uri="{FF2B5EF4-FFF2-40B4-BE49-F238E27FC236}">
                <a16:creationId xmlns:a16="http://schemas.microsoft.com/office/drawing/2014/main" id="{085216B0-352F-8F4A-B175-2F8AE2BCFF23}"/>
              </a:ext>
            </a:extLst>
          </p:cNvPr>
          <p:cNvGraphicFramePr/>
          <p:nvPr>
            <p:extLst>
              <p:ext uri="{D42A27DB-BD31-4B8C-83A1-F6EECF244321}">
                <p14:modId xmlns:p14="http://schemas.microsoft.com/office/powerpoint/2010/main" val="2480079697"/>
              </p:ext>
            </p:extLst>
          </p:nvPr>
        </p:nvGraphicFramePr>
        <p:xfrm>
          <a:off x="6868788" y="3276749"/>
          <a:ext cx="3794761" cy="2571079"/>
        </p:xfrm>
        <a:graphic>
          <a:graphicData uri="http://schemas.openxmlformats.org/drawingml/2006/chart">
            <c:chart xmlns:c="http://schemas.openxmlformats.org/drawingml/2006/chart" xmlns:r="http://schemas.openxmlformats.org/officeDocument/2006/relationships" r:id="rId4"/>
          </a:graphicData>
        </a:graphic>
      </p:graphicFrame>
      <p:sp>
        <p:nvSpPr>
          <p:cNvPr id="19" name="Shape 1366">
            <a:extLst>
              <a:ext uri="{FF2B5EF4-FFF2-40B4-BE49-F238E27FC236}">
                <a16:creationId xmlns:a16="http://schemas.microsoft.com/office/drawing/2014/main" id="{8B26646D-E69E-4C42-AC70-F595101EE53F}"/>
              </a:ext>
            </a:extLst>
          </p:cNvPr>
          <p:cNvSpPr/>
          <p:nvPr/>
        </p:nvSpPr>
        <p:spPr>
          <a:xfrm>
            <a:off x="7925327" y="5809932"/>
            <a:ext cx="1681682"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900"/>
            </a:lvl1pPr>
          </a:lstStyle>
          <a:p>
            <a:r>
              <a:rPr dirty="0"/>
              <a:t>* Fuente o pie de </a:t>
            </a:r>
            <a:r>
              <a:rPr dirty="0" err="1"/>
              <a:t>foto</a:t>
            </a:r>
            <a:r>
              <a:rPr dirty="0"/>
              <a:t>: </a:t>
            </a:r>
            <a:r>
              <a:rPr dirty="0" err="1"/>
              <a:t>Donec</a:t>
            </a:r>
            <a:r>
              <a:rPr dirty="0"/>
              <a:t> non</a:t>
            </a:r>
          </a:p>
        </p:txBody>
      </p:sp>
      <p:sp>
        <p:nvSpPr>
          <p:cNvPr id="20" name="Shape 1367">
            <a:extLst>
              <a:ext uri="{FF2B5EF4-FFF2-40B4-BE49-F238E27FC236}">
                <a16:creationId xmlns:a16="http://schemas.microsoft.com/office/drawing/2014/main" id="{E211B6B9-3941-6249-BF10-AF92EB1C5D3D}"/>
              </a:ext>
            </a:extLst>
          </p:cNvPr>
          <p:cNvSpPr/>
          <p:nvPr/>
        </p:nvSpPr>
        <p:spPr>
          <a:xfrm>
            <a:off x="6868788" y="2825491"/>
            <a:ext cx="3794761" cy="2692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10000"/>
              </a:lnSpc>
              <a:spcBef>
                <a:spcPts val="600"/>
              </a:spcBef>
              <a:defRPr sz="1100">
                <a:solidFill>
                  <a:srgbClr val="A19688"/>
                </a:solidFill>
              </a:defRPr>
            </a:lvl1pPr>
          </a:lstStyle>
          <a:p>
            <a:r>
              <a:rPr dirty="0">
                <a:solidFill>
                  <a:srgbClr val="8536B6"/>
                </a:solidFill>
              </a:rPr>
              <a:t>TÍTULO GRÁFICO</a:t>
            </a:r>
          </a:p>
        </p:txBody>
      </p:sp>
      <p:sp>
        <p:nvSpPr>
          <p:cNvPr id="23" name="Shape 1370">
            <a:extLst>
              <a:ext uri="{FF2B5EF4-FFF2-40B4-BE49-F238E27FC236}">
                <a16:creationId xmlns:a16="http://schemas.microsoft.com/office/drawing/2014/main" id="{429812A0-CAE1-0040-B92B-F51C95794843}"/>
              </a:ext>
            </a:extLst>
          </p:cNvPr>
          <p:cNvSpPr/>
          <p:nvPr/>
        </p:nvSpPr>
        <p:spPr>
          <a:xfrm>
            <a:off x="1922142" y="1445829"/>
            <a:ext cx="6404820"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solidFill>
                  <a:srgbClr val="A19688"/>
                </a:solidFill>
                <a:latin typeface="Rockwell"/>
                <a:ea typeface="Rockwell"/>
                <a:cs typeface="Rockwell"/>
                <a:sym typeface="Rockwell"/>
              </a:defRPr>
            </a:pPr>
            <a:r>
              <a:rPr dirty="0">
                <a:solidFill>
                  <a:srgbClr val="A028B4"/>
                </a:solidFill>
              </a:rPr>
              <a:t>TÍTULO PRESENTACIÓN</a:t>
            </a:r>
          </a:p>
          <a:p>
            <a:pPr>
              <a:defRPr sz="3200" i="1">
                <a:solidFill>
                  <a:srgbClr val="A19688"/>
                </a:solidFill>
                <a:latin typeface="Rockwell"/>
                <a:ea typeface="Rockwell"/>
                <a:cs typeface="Rockwell"/>
                <a:sym typeface="Rockwell"/>
              </a:defRPr>
            </a:pPr>
            <a:r>
              <a:rPr dirty="0">
                <a:solidFill>
                  <a:srgbClr val="A028B4"/>
                </a:solidFill>
              </a:rPr>
              <a:t>Doble línea</a:t>
            </a:r>
          </a:p>
        </p:txBody>
      </p:sp>
      <p:sp>
        <p:nvSpPr>
          <p:cNvPr id="24" name="Shape 1303">
            <a:extLst>
              <a:ext uri="{FF2B5EF4-FFF2-40B4-BE49-F238E27FC236}">
                <a16:creationId xmlns:a16="http://schemas.microsoft.com/office/drawing/2014/main" id="{12CDB53D-7C49-E248-BA4A-C4B413436C14}"/>
              </a:ext>
            </a:extLst>
          </p:cNvPr>
          <p:cNvSpPr/>
          <p:nvPr/>
        </p:nvSpPr>
        <p:spPr>
          <a:xfrm>
            <a:off x="1922142" y="3094732"/>
            <a:ext cx="3593206" cy="245035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110000"/>
              </a:lnSpc>
              <a:defRPr sz="1400" spc="20"/>
            </a:pPr>
            <a:r>
              <a:rPr sz="1400" dirty="0"/>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a:t>
            </a:r>
            <a:r>
              <a:rPr sz="1400" dirty="0">
                <a:solidFill>
                  <a:srgbClr val="A028B4"/>
                </a:solidFill>
              </a:rPr>
              <a:t>Donec non dignissim urna. Praesent volutpat nisl non urna porta id bibendum sem.</a:t>
            </a:r>
          </a:p>
        </p:txBody>
      </p:sp>
      <p:sp>
        <p:nvSpPr>
          <p:cNvPr id="25" name="Shape 1306">
            <a:extLst>
              <a:ext uri="{FF2B5EF4-FFF2-40B4-BE49-F238E27FC236}">
                <a16:creationId xmlns:a16="http://schemas.microsoft.com/office/drawing/2014/main" id="{CAB3C6A1-3B2F-114F-A25A-0C4241B1D10B}"/>
              </a:ext>
            </a:extLst>
          </p:cNvPr>
          <p:cNvSpPr/>
          <p:nvPr/>
        </p:nvSpPr>
        <p:spPr>
          <a:xfrm rot="5400000">
            <a:off x="1613896" y="3197832"/>
            <a:ext cx="102740" cy="130135"/>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p>
        </p:txBody>
      </p:sp>
    </p:spTree>
    <p:extLst>
      <p:ext uri="{BB962C8B-B14F-4D97-AF65-F5344CB8AC3E}">
        <p14:creationId xmlns:p14="http://schemas.microsoft.com/office/powerpoint/2010/main" val="320241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6" name="image10-small.jpg" descr="_IGN6130.JPG"/>
          <p:cNvPicPr>
            <a:picLocks noChangeAspect="1"/>
          </p:cNvPicPr>
          <p:nvPr/>
        </p:nvPicPr>
        <p:blipFill rotWithShape="1">
          <a:blip r:embed="rId2" cstate="email">
            <a:extLst>
              <a:ext uri="{28A0092B-C50C-407E-A947-70E740481C1C}">
                <a14:useLocalDpi xmlns:a14="http://schemas.microsoft.com/office/drawing/2010/main"/>
              </a:ext>
            </a:extLst>
          </a:blip>
          <a:srcRect t="25412" r="11267"/>
          <a:stretch/>
        </p:blipFill>
        <p:spPr>
          <a:xfrm>
            <a:off x="0" y="-1"/>
            <a:ext cx="12192000" cy="6858001"/>
          </a:xfrm>
          <a:prstGeom prst="rect">
            <a:avLst/>
          </a:prstGeom>
          <a:ln w="12700">
            <a:miter lim="400000"/>
          </a:ln>
        </p:spPr>
      </p:pic>
      <p:sp>
        <p:nvSpPr>
          <p:cNvPr id="1377" name="Shape 1377"/>
          <p:cNvSpPr/>
          <p:nvPr/>
        </p:nvSpPr>
        <p:spPr>
          <a:xfrm>
            <a:off x="2401120" y="2605285"/>
            <a:ext cx="7389760" cy="1647431"/>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378" name="Shape 1378"/>
          <p:cNvSpPr/>
          <p:nvPr/>
        </p:nvSpPr>
        <p:spPr>
          <a:xfrm>
            <a:off x="2393757" y="2759213"/>
            <a:ext cx="7389760"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i="1" spc="20">
                <a:solidFill>
                  <a:srgbClr val="FFFFFF"/>
                </a:solidFill>
                <a:latin typeface="Rockwell"/>
                <a:ea typeface="Rockwell"/>
                <a:cs typeface="Rockwell"/>
                <a:sym typeface="Rockwell"/>
              </a:defRPr>
            </a:lvl1pPr>
          </a:lstStyle>
          <a:p>
            <a:r>
              <a:rPr dirty="0"/>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pic>
        <p:nvPicPr>
          <p:cNvPr id="16" name="Imagen 15">
            <a:extLst>
              <a:ext uri="{FF2B5EF4-FFF2-40B4-BE49-F238E27FC236}">
                <a16:creationId xmlns:a16="http://schemas.microsoft.com/office/drawing/2014/main" id="{14D28099-6FB7-F64B-BA2D-3BC95A334319}"/>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17" name="Shape 1249">
            <a:extLst>
              <a:ext uri="{FF2B5EF4-FFF2-40B4-BE49-F238E27FC236}">
                <a16:creationId xmlns:a16="http://schemas.microsoft.com/office/drawing/2014/main" id="{F5418A0C-6BCF-D74A-81B0-C49253088286}"/>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8" name="Shape 1250">
            <a:extLst>
              <a:ext uri="{FF2B5EF4-FFF2-40B4-BE49-F238E27FC236}">
                <a16:creationId xmlns:a16="http://schemas.microsoft.com/office/drawing/2014/main" id="{697F26AB-801F-D345-A52B-4FD2A2351C35}"/>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243024741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10.jpg" descr="ARL_4012.JPG">
            <a:extLst>
              <a:ext uri="{FF2B5EF4-FFF2-40B4-BE49-F238E27FC236}">
                <a16:creationId xmlns:a16="http://schemas.microsoft.com/office/drawing/2014/main" id="{23601522-3A82-7A45-8455-5F27053A70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0317" r="245" b="5514"/>
          <a:stretch/>
        </p:blipFill>
        <p:spPr>
          <a:xfrm>
            <a:off x="0" y="0"/>
            <a:ext cx="12192000" cy="6857999"/>
          </a:xfrm>
          <a:prstGeom prst="rect">
            <a:avLst/>
          </a:prstGeom>
          <a:ln w="12700">
            <a:miter lim="400000"/>
          </a:ln>
        </p:spPr>
      </p:pic>
      <p:sp>
        <p:nvSpPr>
          <p:cNvPr id="9" name="Shape 1385"/>
          <p:cNvSpPr/>
          <p:nvPr/>
        </p:nvSpPr>
        <p:spPr>
          <a:xfrm>
            <a:off x="0" y="0"/>
            <a:ext cx="12192001" cy="6857999"/>
          </a:xfrm>
          <a:prstGeom prst="rect">
            <a:avLst/>
          </a:prstGeom>
          <a:solidFill>
            <a:srgbClr val="000000">
              <a:alpha val="64000"/>
            </a:srgbClr>
          </a:solidFill>
          <a:ln w="12700">
            <a:miter lim="400000"/>
          </a:ln>
        </p:spPr>
        <p:txBody>
          <a:bodyPr lIns="45719" rIns="45719" anchor="ctr"/>
          <a:lstStyle/>
          <a:p>
            <a:pPr algn="ctr">
              <a:defRPr>
                <a:solidFill>
                  <a:srgbClr val="FFFFFF"/>
                </a:solidFill>
              </a:defRPr>
            </a:pPr>
            <a:endParaRPr/>
          </a:p>
        </p:txBody>
      </p:sp>
      <p:sp>
        <p:nvSpPr>
          <p:cNvPr id="10" name="Shape 1386"/>
          <p:cNvSpPr/>
          <p:nvPr/>
        </p:nvSpPr>
        <p:spPr>
          <a:xfrm>
            <a:off x="2232118" y="3075096"/>
            <a:ext cx="7727758" cy="1488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pc="20">
                <a:solidFill>
                  <a:srgbClr val="FFFFFF"/>
                </a:solidFill>
              </a:defRPr>
            </a:pPr>
            <a:r>
              <a:rPr dirty="0"/>
              <a:t>Nuestro compromiso con la libertad se traduce en una formación que promueve la autonomía de las personas para adoptar sus propias decisiones en forma responsable, asumiendo las consecuencias de sus acciones y juicios, para </a:t>
            </a:r>
            <a:r>
              <a:rPr dirty="0">
                <a:solidFill>
                  <a:srgbClr val="A028B4"/>
                </a:solidFill>
              </a:rPr>
              <a:t>responder, con pleno respeto a las ideas divergentes, de manera racional y éticamente fundada</a:t>
            </a:r>
          </a:p>
        </p:txBody>
      </p:sp>
      <p:pic>
        <p:nvPicPr>
          <p:cNvPr id="15" name="Imagen 8">
            <a:extLst>
              <a:ext uri="{FF2B5EF4-FFF2-40B4-BE49-F238E27FC236}">
                <a16:creationId xmlns:a16="http://schemas.microsoft.com/office/drawing/2014/main" id="{2732987C-FEC3-7649-9DC5-559EECFEE60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hape 1249">
            <a:extLst>
              <a:ext uri="{FF2B5EF4-FFF2-40B4-BE49-F238E27FC236}">
                <a16:creationId xmlns:a16="http://schemas.microsoft.com/office/drawing/2014/main" id="{67D9ACA8-100D-3148-9050-4F0E308F5F20}"/>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1" name="Shape 1250">
            <a:extLst>
              <a:ext uri="{FF2B5EF4-FFF2-40B4-BE49-F238E27FC236}">
                <a16:creationId xmlns:a16="http://schemas.microsoft.com/office/drawing/2014/main" id="{30774480-B3B3-D944-ACCC-2B706AF92116}"/>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9595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275"/>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6" name="Imagen 15">
            <a:extLst>
              <a:ext uri="{FF2B5EF4-FFF2-40B4-BE49-F238E27FC236}">
                <a16:creationId xmlns:a16="http://schemas.microsoft.com/office/drawing/2014/main" id="{73E1B263-DBBB-374A-B36C-5F4CB3EE3E89}"/>
              </a:ext>
            </a:extLst>
          </p:cNvPr>
          <p:cNvPicPr>
            <a:picLocks noChangeAspect="1"/>
          </p:cNvPicPr>
          <p:nvPr/>
        </p:nvPicPr>
        <p:blipFill>
          <a:blip r:embed="rId2">
            <a:alphaModFix/>
          </a:blip>
          <a:stretch>
            <a:fillRect/>
          </a:stretch>
        </p:blipFill>
        <p:spPr>
          <a:xfrm>
            <a:off x="8961119" y="265173"/>
            <a:ext cx="3032269" cy="1033886"/>
          </a:xfrm>
          <a:prstGeom prst="rect">
            <a:avLst/>
          </a:prstGeom>
        </p:spPr>
      </p:pic>
      <p:sp>
        <p:nvSpPr>
          <p:cNvPr id="23" name="Shape 1249">
            <a:extLst>
              <a:ext uri="{FF2B5EF4-FFF2-40B4-BE49-F238E27FC236}">
                <a16:creationId xmlns:a16="http://schemas.microsoft.com/office/drawing/2014/main" id="{5BA418D7-43D3-DD4E-922A-11D3D4FFC65D}"/>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24" name="Shape 1250">
            <a:extLst>
              <a:ext uri="{FF2B5EF4-FFF2-40B4-BE49-F238E27FC236}">
                <a16:creationId xmlns:a16="http://schemas.microsoft.com/office/drawing/2014/main" id="{90897BDA-24D1-AD4A-95F0-675DDF7E9E3E}"/>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
        <p:nvSpPr>
          <p:cNvPr id="17" name="Shape 1304">
            <a:extLst>
              <a:ext uri="{FF2B5EF4-FFF2-40B4-BE49-F238E27FC236}">
                <a16:creationId xmlns:a16="http://schemas.microsoft.com/office/drawing/2014/main" id="{ECA9BD96-7F90-9545-8F6C-B3DF4D457E8F}"/>
              </a:ext>
            </a:extLst>
          </p:cNvPr>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A028B4"/>
                </a:solidFill>
              </a:rPr>
              <a:t>TÍTULO PRESENTACIÓN</a:t>
            </a:r>
          </a:p>
        </p:txBody>
      </p:sp>
      <p:sp>
        <p:nvSpPr>
          <p:cNvPr id="18" name="Shape 1305">
            <a:extLst>
              <a:ext uri="{FF2B5EF4-FFF2-40B4-BE49-F238E27FC236}">
                <a16:creationId xmlns:a16="http://schemas.microsoft.com/office/drawing/2014/main" id="{78C63612-AC0E-BE4B-A2BE-17D36E0CE91C}"/>
              </a:ext>
            </a:extLst>
          </p:cNvPr>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30" name="Shape 1392">
            <a:extLst>
              <a:ext uri="{FF2B5EF4-FFF2-40B4-BE49-F238E27FC236}">
                <a16:creationId xmlns:a16="http://schemas.microsoft.com/office/drawing/2014/main" id="{F648BA74-849F-F545-9448-101E99A923A8}"/>
              </a:ext>
            </a:extLst>
          </p:cNvPr>
          <p:cNvSpPr/>
          <p:nvPr/>
        </p:nvSpPr>
        <p:spPr>
          <a:xfrm>
            <a:off x="1883919" y="3065100"/>
            <a:ext cx="3631429" cy="1514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10000"/>
              </a:lnSpc>
              <a:defRPr sz="1400">
                <a:solidFill>
                  <a:srgbClr val="A19688"/>
                </a:solidFill>
              </a:defRPr>
            </a:lvl1pPr>
          </a:lstStyle>
          <a:p>
            <a:r>
              <a:rPr dirty="0">
                <a:solidFill>
                  <a:srgbClr val="A028B4"/>
                </a:solidFill>
              </a:rPr>
              <a:t>Praesent commodo cursus magna, vel scelerisque nisl consectetur et. Cras mattis consectetur purus sit amet fermentum. Nullam quis risus eget urna mollis ornare vel eu leo. Integer posuere erat a ante venenatis dapibus posuere velit aliquet.</a:t>
            </a:r>
          </a:p>
        </p:txBody>
      </p:sp>
      <p:sp>
        <p:nvSpPr>
          <p:cNvPr id="31" name="Shape 1393">
            <a:extLst>
              <a:ext uri="{FF2B5EF4-FFF2-40B4-BE49-F238E27FC236}">
                <a16:creationId xmlns:a16="http://schemas.microsoft.com/office/drawing/2014/main" id="{8A193C37-6B0C-4C4B-9FD6-31F91E8634FE}"/>
              </a:ext>
            </a:extLst>
          </p:cNvPr>
          <p:cNvSpPr/>
          <p:nvPr/>
        </p:nvSpPr>
        <p:spPr>
          <a:xfrm rot="5400000">
            <a:off x="1518054" y="3166271"/>
            <a:ext cx="102740" cy="130135"/>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
        <p:nvSpPr>
          <p:cNvPr id="32" name="Shape 1394">
            <a:extLst>
              <a:ext uri="{FF2B5EF4-FFF2-40B4-BE49-F238E27FC236}">
                <a16:creationId xmlns:a16="http://schemas.microsoft.com/office/drawing/2014/main" id="{975BD5A6-046B-5742-91DE-96B20F1B7B1F}"/>
              </a:ext>
            </a:extLst>
          </p:cNvPr>
          <p:cNvSpPr/>
          <p:nvPr/>
        </p:nvSpPr>
        <p:spPr>
          <a:xfrm>
            <a:off x="6627195" y="3037186"/>
            <a:ext cx="4392711" cy="2250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400" spc="20"/>
            </a:pPr>
            <a:r>
              <a:t>Donec non dignissim urna. </a:t>
            </a:r>
          </a:p>
          <a:p>
            <a:pPr algn="just">
              <a:defRPr sz="1400" spc="20"/>
            </a:pPr>
            <a:endParaRPr/>
          </a:p>
          <a:p>
            <a:pPr algn="just">
              <a:defRPr sz="1400" spc="20"/>
            </a:pPr>
            <a:r>
              <a:t>Donec non dignissim urna.</a:t>
            </a:r>
          </a:p>
          <a:p>
            <a:pPr algn="just">
              <a:defRPr sz="1400" spc="20"/>
            </a:pPr>
            <a:endParaRPr/>
          </a:p>
          <a:p>
            <a:pPr algn="just">
              <a:defRPr sz="1400" spc="20"/>
            </a:pPr>
            <a:r>
              <a:t>Donec non dignissim urna.</a:t>
            </a:r>
          </a:p>
          <a:p>
            <a:pPr algn="just">
              <a:defRPr sz="1400" spc="20"/>
            </a:pPr>
            <a:endParaRPr/>
          </a:p>
          <a:p>
            <a:pPr algn="just">
              <a:defRPr sz="1400" spc="20"/>
            </a:pPr>
            <a:r>
              <a:t>Donec non dignissim urna.</a:t>
            </a:r>
          </a:p>
          <a:p>
            <a:pPr algn="just">
              <a:defRPr sz="1400" spc="20"/>
            </a:pPr>
            <a:endParaRPr/>
          </a:p>
          <a:p>
            <a:pPr algn="just">
              <a:defRPr sz="1400" spc="20"/>
            </a:pPr>
            <a:r>
              <a:t>Donec non dignissim urna.</a:t>
            </a:r>
          </a:p>
        </p:txBody>
      </p:sp>
      <p:sp>
        <p:nvSpPr>
          <p:cNvPr id="33" name="Shape 1395">
            <a:extLst>
              <a:ext uri="{FF2B5EF4-FFF2-40B4-BE49-F238E27FC236}">
                <a16:creationId xmlns:a16="http://schemas.microsoft.com/office/drawing/2014/main" id="{276BA895-AC7C-4842-A5B0-20A122BF8052}"/>
              </a:ext>
            </a:extLst>
          </p:cNvPr>
          <p:cNvSpPr/>
          <p:nvPr/>
        </p:nvSpPr>
        <p:spPr>
          <a:xfrm rot="5400000">
            <a:off x="6200867" y="3131594"/>
            <a:ext cx="102741" cy="130134"/>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
        <p:nvSpPr>
          <p:cNvPr id="34" name="Shape 1396">
            <a:extLst>
              <a:ext uri="{FF2B5EF4-FFF2-40B4-BE49-F238E27FC236}">
                <a16:creationId xmlns:a16="http://schemas.microsoft.com/office/drawing/2014/main" id="{7D8415A1-CC20-744B-8D38-F9318639F4A4}"/>
              </a:ext>
            </a:extLst>
          </p:cNvPr>
          <p:cNvSpPr/>
          <p:nvPr/>
        </p:nvSpPr>
        <p:spPr>
          <a:xfrm rot="5400000">
            <a:off x="6200867" y="3565191"/>
            <a:ext cx="102740" cy="130134"/>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
        <p:nvSpPr>
          <p:cNvPr id="35" name="Shape 1397">
            <a:extLst>
              <a:ext uri="{FF2B5EF4-FFF2-40B4-BE49-F238E27FC236}">
                <a16:creationId xmlns:a16="http://schemas.microsoft.com/office/drawing/2014/main" id="{BE6F8727-4EBC-6041-A6FF-12E0EDAE8448}"/>
              </a:ext>
            </a:extLst>
          </p:cNvPr>
          <p:cNvSpPr/>
          <p:nvPr/>
        </p:nvSpPr>
        <p:spPr>
          <a:xfrm rot="5400000">
            <a:off x="6200867" y="4009049"/>
            <a:ext cx="102741" cy="130134"/>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
        <p:nvSpPr>
          <p:cNvPr id="36" name="Shape 1398">
            <a:extLst>
              <a:ext uri="{FF2B5EF4-FFF2-40B4-BE49-F238E27FC236}">
                <a16:creationId xmlns:a16="http://schemas.microsoft.com/office/drawing/2014/main" id="{19CFF080-5B8D-C840-B9BC-CFB8895D9136}"/>
              </a:ext>
            </a:extLst>
          </p:cNvPr>
          <p:cNvSpPr/>
          <p:nvPr/>
        </p:nvSpPr>
        <p:spPr>
          <a:xfrm rot="5400000">
            <a:off x="6200867" y="4432381"/>
            <a:ext cx="102740" cy="130135"/>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
        <p:nvSpPr>
          <p:cNvPr id="37" name="Shape 1399">
            <a:extLst>
              <a:ext uri="{FF2B5EF4-FFF2-40B4-BE49-F238E27FC236}">
                <a16:creationId xmlns:a16="http://schemas.microsoft.com/office/drawing/2014/main" id="{51667637-BE9D-CA49-9807-884E041CE85F}"/>
              </a:ext>
            </a:extLst>
          </p:cNvPr>
          <p:cNvSpPr/>
          <p:nvPr/>
        </p:nvSpPr>
        <p:spPr>
          <a:xfrm rot="5400000">
            <a:off x="6200867" y="4871109"/>
            <a:ext cx="102740" cy="130134"/>
          </a:xfrm>
          <a:prstGeom prst="triangle">
            <a:avLst/>
          </a:prstGeom>
          <a:solidFill>
            <a:srgbClr val="A028B4"/>
          </a:solidFill>
          <a:ln w="12700">
            <a:miter lim="400000"/>
          </a:ln>
        </p:spPr>
        <p:txBody>
          <a:bodyPr lIns="45719" rIns="45719"/>
          <a:lstStyle/>
          <a:p>
            <a:pPr defTabSz="914400">
              <a:defRPr sz="2400">
                <a:latin typeface="Times"/>
                <a:ea typeface="Times"/>
                <a:cs typeface="Times"/>
                <a:sym typeface="Times"/>
              </a:defRPr>
            </a:pPr>
            <a:endParaRPr/>
          </a:p>
        </p:txBody>
      </p:sp>
    </p:spTree>
    <p:extLst>
      <p:ext uri="{BB962C8B-B14F-4D97-AF65-F5344CB8AC3E}">
        <p14:creationId xmlns:p14="http://schemas.microsoft.com/office/powerpoint/2010/main" val="11450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 name="Shape 1408"/>
          <p:cNvSpPr/>
          <p:nvPr/>
        </p:nvSpPr>
        <p:spPr>
          <a:xfrm>
            <a:off x="2660441" y="2677417"/>
            <a:ext cx="3245518" cy="1756045"/>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409" name="Shape 1409"/>
          <p:cNvSpPr/>
          <p:nvPr/>
        </p:nvSpPr>
        <p:spPr>
          <a:xfrm>
            <a:off x="2904283" y="2948526"/>
            <a:ext cx="2650609" cy="11757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10000"/>
              </a:lnSpc>
              <a:defRPr sz="1600" spc="20">
                <a:solidFill>
                  <a:srgbClr val="A19688"/>
                </a:solidFill>
              </a:defRPr>
            </a:lvl1pPr>
          </a:lstStyle>
          <a:p>
            <a:r>
              <a:rPr dirty="0">
                <a:solidFill>
                  <a:srgbClr val="A028B4"/>
                </a:solidFill>
              </a:rPr>
              <a:t>Donec non dignissim urna. Praesent volutpat nisl non urna porta id bibendum sem volutpat. </a:t>
            </a:r>
          </a:p>
        </p:txBody>
      </p:sp>
      <p:sp>
        <p:nvSpPr>
          <p:cNvPr id="1410" name="Shape 1410"/>
          <p:cNvSpPr/>
          <p:nvPr/>
        </p:nvSpPr>
        <p:spPr>
          <a:xfrm>
            <a:off x="2660441" y="4582278"/>
            <a:ext cx="3245518" cy="1756046"/>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411" name="Shape 1411"/>
          <p:cNvSpPr/>
          <p:nvPr/>
        </p:nvSpPr>
        <p:spPr>
          <a:xfrm>
            <a:off x="2904283" y="4853389"/>
            <a:ext cx="2650609" cy="11757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10000"/>
              </a:lnSpc>
              <a:defRPr sz="1600" spc="20">
                <a:solidFill>
                  <a:srgbClr val="A19688"/>
                </a:solidFill>
              </a:defRPr>
            </a:lvl1pPr>
          </a:lstStyle>
          <a:p>
            <a:r>
              <a:rPr dirty="0">
                <a:solidFill>
                  <a:srgbClr val="A028B4"/>
                </a:solidFill>
              </a:rPr>
              <a:t>Donec non dignissim urna. Praesent volutpat nisl non urna porta id bibendum sem volutpat. </a:t>
            </a:r>
          </a:p>
        </p:txBody>
      </p:sp>
      <p:sp>
        <p:nvSpPr>
          <p:cNvPr id="1412" name="Shape 1412"/>
          <p:cNvSpPr/>
          <p:nvPr/>
        </p:nvSpPr>
        <p:spPr>
          <a:xfrm>
            <a:off x="6149341" y="2677417"/>
            <a:ext cx="3245517" cy="1756045"/>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413" name="Shape 1413"/>
          <p:cNvSpPr/>
          <p:nvPr/>
        </p:nvSpPr>
        <p:spPr>
          <a:xfrm>
            <a:off x="6393181" y="2948526"/>
            <a:ext cx="2650610" cy="11757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10000"/>
              </a:lnSpc>
              <a:defRPr sz="1600" spc="20">
                <a:solidFill>
                  <a:srgbClr val="A19688"/>
                </a:solidFill>
              </a:defRPr>
            </a:lvl1pPr>
          </a:lstStyle>
          <a:p>
            <a:r>
              <a:rPr dirty="0">
                <a:solidFill>
                  <a:srgbClr val="A028B4"/>
                </a:solidFill>
              </a:rPr>
              <a:t>Donec non dignissim urna. Praesent volutpat nisl non urna porta id bibendum sem volutpat. </a:t>
            </a:r>
          </a:p>
        </p:txBody>
      </p:sp>
      <p:sp>
        <p:nvSpPr>
          <p:cNvPr id="1414" name="Shape 1414"/>
          <p:cNvSpPr/>
          <p:nvPr/>
        </p:nvSpPr>
        <p:spPr>
          <a:xfrm>
            <a:off x="6149341" y="4582278"/>
            <a:ext cx="3245517" cy="1756046"/>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415" name="Shape 1415"/>
          <p:cNvSpPr/>
          <p:nvPr/>
        </p:nvSpPr>
        <p:spPr>
          <a:xfrm>
            <a:off x="6393181" y="4853389"/>
            <a:ext cx="2650610" cy="11757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10000"/>
              </a:lnSpc>
              <a:defRPr sz="1600" spc="20">
                <a:solidFill>
                  <a:srgbClr val="A19688"/>
                </a:solidFill>
              </a:defRPr>
            </a:lvl1pPr>
          </a:lstStyle>
          <a:p>
            <a:r>
              <a:rPr dirty="0">
                <a:solidFill>
                  <a:srgbClr val="A028B4"/>
                </a:solidFill>
              </a:rPr>
              <a:t>Donec non dignissim urna. Praesent volutpat nisl non urna porta id bibendum sem volutpat. </a:t>
            </a:r>
          </a:p>
        </p:txBody>
      </p:sp>
      <p:pic>
        <p:nvPicPr>
          <p:cNvPr id="20" name="Imagen 19">
            <a:extLst>
              <a:ext uri="{FF2B5EF4-FFF2-40B4-BE49-F238E27FC236}">
                <a16:creationId xmlns:a16="http://schemas.microsoft.com/office/drawing/2014/main" id="{EBAFF72C-BF17-D649-80DD-19EBB67FF1B3}"/>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21" name="Shape 1249">
            <a:extLst>
              <a:ext uri="{FF2B5EF4-FFF2-40B4-BE49-F238E27FC236}">
                <a16:creationId xmlns:a16="http://schemas.microsoft.com/office/drawing/2014/main" id="{203A15C3-F188-024B-977A-5B8490B49D30}"/>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22" name="Shape 1250">
            <a:extLst>
              <a:ext uri="{FF2B5EF4-FFF2-40B4-BE49-F238E27FC236}">
                <a16:creationId xmlns:a16="http://schemas.microsoft.com/office/drawing/2014/main" id="{0F95C7C7-CF92-CA49-8E8D-C95061D5E4CE}"/>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
        <p:nvSpPr>
          <p:cNvPr id="23" name="Shape 1275">
            <a:extLst>
              <a:ext uri="{FF2B5EF4-FFF2-40B4-BE49-F238E27FC236}">
                <a16:creationId xmlns:a16="http://schemas.microsoft.com/office/drawing/2014/main" id="{A89C1741-331C-7D4A-B91C-E0ED61417CB1}"/>
              </a:ext>
            </a:extLst>
          </p:cNvPr>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26" name="Shape 1417">
            <a:extLst>
              <a:ext uri="{FF2B5EF4-FFF2-40B4-BE49-F238E27FC236}">
                <a16:creationId xmlns:a16="http://schemas.microsoft.com/office/drawing/2014/main" id="{40C800EC-1F6A-4347-BC49-7544C362E964}"/>
              </a:ext>
            </a:extLst>
          </p:cNvPr>
          <p:cNvSpPr/>
          <p:nvPr/>
        </p:nvSpPr>
        <p:spPr>
          <a:xfrm>
            <a:off x="1922142" y="1430458"/>
            <a:ext cx="6404820"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solidFill>
                  <a:srgbClr val="A19688"/>
                </a:solidFill>
                <a:latin typeface="Rockwell"/>
                <a:ea typeface="Rockwell"/>
                <a:cs typeface="Rockwell"/>
                <a:sym typeface="Rockwell"/>
              </a:defRPr>
            </a:pPr>
            <a:r>
              <a:rPr sz="3200" dirty="0">
                <a:solidFill>
                  <a:srgbClr val="A028B4"/>
                </a:solidFill>
              </a:rPr>
              <a:t>TÍTULO PRESENTACIÓN</a:t>
            </a:r>
          </a:p>
          <a:p>
            <a:pPr>
              <a:defRPr sz="3200" i="1">
                <a:latin typeface="Rockwell"/>
                <a:ea typeface="Rockwell"/>
                <a:cs typeface="Rockwell"/>
                <a:sym typeface="Rockwell"/>
              </a:defRPr>
            </a:pPr>
            <a:r>
              <a:rPr sz="3200" dirty="0"/>
              <a:t>Doble línea</a:t>
            </a:r>
          </a:p>
        </p:txBody>
      </p:sp>
    </p:spTree>
    <p:extLst>
      <p:ext uri="{BB962C8B-B14F-4D97-AF65-F5344CB8AC3E}">
        <p14:creationId xmlns:p14="http://schemas.microsoft.com/office/powerpoint/2010/main" val="89184913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6" y="3015905"/>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0433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jpeg" descr="48 b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 name="Shape 1247"/>
          <p:cNvSpPr/>
          <p:nvPr/>
        </p:nvSpPr>
        <p:spPr>
          <a:xfrm>
            <a:off x="0" y="0"/>
            <a:ext cx="12192000" cy="6858000"/>
          </a:xfrm>
          <a:prstGeom prst="rect">
            <a:avLst/>
          </a:prstGeom>
          <a:solidFill>
            <a:srgbClr val="141313">
              <a:alpha val="83000"/>
            </a:srgbClr>
          </a:solidFill>
          <a:ln w="12700">
            <a:miter lim="400000"/>
          </a:ln>
        </p:spPr>
        <p:txBody>
          <a:bodyPr lIns="45719" rIns="45719" anchor="ctr"/>
          <a:lstStyle/>
          <a:p>
            <a:pPr algn="ctr">
              <a:defRPr>
                <a:solidFill>
                  <a:srgbClr val="FFFFFF"/>
                </a:solidFill>
              </a:defRPr>
            </a:pPr>
            <a:endParaRPr/>
          </a:p>
        </p:txBody>
      </p:sp>
      <p:pic>
        <p:nvPicPr>
          <p:cNvPr id="16" name="Imagen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hape 1249">
            <a:extLst>
              <a:ext uri="{FF2B5EF4-FFF2-40B4-BE49-F238E27FC236}">
                <a16:creationId xmlns:a16="http://schemas.microsoft.com/office/drawing/2014/main" id="{F62B7620-1E90-CF4F-94DE-228FA2E71550}"/>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8" name="Shape 1250">
            <a:extLst>
              <a:ext uri="{FF2B5EF4-FFF2-40B4-BE49-F238E27FC236}">
                <a16:creationId xmlns:a16="http://schemas.microsoft.com/office/drawing/2014/main" id="{B47762B1-168C-964E-825D-0681F79DF508}"/>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150751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2"/>
          <p:cNvSpPr/>
          <p:nvPr/>
        </p:nvSpPr>
        <p:spPr>
          <a:xfrm>
            <a:off x="0" y="0"/>
            <a:ext cx="12192000"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sp>
        <p:nvSpPr>
          <p:cNvPr id="5" name="Shape 1255"/>
          <p:cNvSpPr/>
          <p:nvPr/>
        </p:nvSpPr>
        <p:spPr>
          <a:xfrm>
            <a:off x="2783313" y="2962708"/>
            <a:ext cx="7531180" cy="5355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t>PORTADA PRESENTACIÓN</a:t>
            </a:r>
          </a:p>
        </p:txBody>
      </p:sp>
      <p:sp>
        <p:nvSpPr>
          <p:cNvPr id="6" name="Shape 1256"/>
          <p:cNvSpPr/>
          <p:nvPr/>
        </p:nvSpPr>
        <p:spPr>
          <a:xfrm>
            <a:off x="2783313" y="3522780"/>
            <a:ext cx="7531180" cy="4456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2800" spc="70">
                <a:solidFill>
                  <a:srgbClr val="FFFFFF"/>
                </a:solidFill>
              </a:defRPr>
            </a:lvl1pPr>
          </a:lstStyle>
          <a:p>
            <a:r>
              <a:rPr dirty="0" err="1"/>
              <a:t>Subtítulo</a:t>
            </a:r>
            <a:r>
              <a:rPr dirty="0"/>
              <a:t> </a:t>
            </a:r>
            <a:r>
              <a:rPr dirty="0" err="1"/>
              <a:t>presentación</a:t>
            </a:r>
            <a:endParaRPr dirty="0"/>
          </a:p>
        </p:txBody>
      </p:sp>
      <p:sp>
        <p:nvSpPr>
          <p:cNvPr id="7" name="Shape 1257"/>
          <p:cNvSpPr/>
          <p:nvPr/>
        </p:nvSpPr>
        <p:spPr>
          <a:xfrm>
            <a:off x="0" y="2709532"/>
            <a:ext cx="283253" cy="1438935"/>
          </a:xfrm>
          <a:prstGeom prst="rect">
            <a:avLst/>
          </a:prstGeom>
          <a:solidFill>
            <a:srgbClr val="A028B4"/>
          </a:solidFill>
          <a:ln w="12700">
            <a:miter lim="400000"/>
          </a:ln>
        </p:spPr>
        <p:txBody>
          <a:bodyPr lIns="45719" rIns="45719" anchor="ctr"/>
          <a:lstStyle/>
          <a:p>
            <a:pPr algn="ctr">
              <a:defRPr>
                <a:solidFill>
                  <a:srgbClr val="FFFFFF"/>
                </a:solidFill>
              </a:defRPr>
            </a:pPr>
            <a:endParaRPr dirty="0">
              <a:solidFill>
                <a:srgbClr val="FF7B00"/>
              </a:solidFill>
            </a:endParaRPr>
          </a:p>
        </p:txBody>
      </p:sp>
      <p:sp>
        <p:nvSpPr>
          <p:cNvPr id="8" name="Shape 1258"/>
          <p:cNvSpPr/>
          <p:nvPr/>
        </p:nvSpPr>
        <p:spPr>
          <a:xfrm>
            <a:off x="11908748" y="2709531"/>
            <a:ext cx="283252" cy="1438935"/>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4" name="Shape 1254"/>
          <p:cNvSpPr/>
          <p:nvPr/>
        </p:nvSpPr>
        <p:spPr>
          <a:xfrm>
            <a:off x="7917224" y="6460947"/>
            <a:ext cx="3991524"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r>
              <a:rPr dirty="0">
                <a:solidFill>
                  <a:schemeClr val="bg1"/>
                </a:solidFill>
              </a:rPr>
              <a:t>FECHA, LUGAR, AUTORES O PIE DE PÁGINA.</a:t>
            </a:r>
          </a:p>
        </p:txBody>
      </p:sp>
      <p:pic>
        <p:nvPicPr>
          <p:cNvPr id="11" name="Imagen 8">
            <a:extLst>
              <a:ext uri="{FF2B5EF4-FFF2-40B4-BE49-F238E27FC236}">
                <a16:creationId xmlns:a16="http://schemas.microsoft.com/office/drawing/2014/main" id="{01740431-B3ED-AB4C-8086-E6922F7EF8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230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2"/>
          <p:cNvSpPr/>
          <p:nvPr/>
        </p:nvSpPr>
        <p:spPr>
          <a:xfrm>
            <a:off x="0" y="0"/>
            <a:ext cx="12192000"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sp>
        <p:nvSpPr>
          <p:cNvPr id="5" name="Shape 1255"/>
          <p:cNvSpPr/>
          <p:nvPr/>
        </p:nvSpPr>
        <p:spPr>
          <a:xfrm>
            <a:off x="2783313" y="2962708"/>
            <a:ext cx="7531180" cy="5355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solidFill>
                  <a:srgbClr val="A028B4"/>
                </a:solidFill>
              </a:rPr>
              <a:t>PORTADA PRESENTACIÓN</a:t>
            </a:r>
          </a:p>
        </p:txBody>
      </p:sp>
      <p:sp>
        <p:nvSpPr>
          <p:cNvPr id="6" name="Shape 1256"/>
          <p:cNvSpPr/>
          <p:nvPr/>
        </p:nvSpPr>
        <p:spPr>
          <a:xfrm>
            <a:off x="2783313" y="3522780"/>
            <a:ext cx="7531180" cy="4456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2800" spc="70">
                <a:solidFill>
                  <a:srgbClr val="FFFFFF"/>
                </a:solidFill>
              </a:defRPr>
            </a:lvl1pPr>
          </a:lstStyle>
          <a:p>
            <a:r>
              <a:rPr dirty="0" err="1"/>
              <a:t>Subtítulo</a:t>
            </a:r>
            <a:r>
              <a:rPr dirty="0"/>
              <a:t> </a:t>
            </a:r>
            <a:r>
              <a:rPr dirty="0" err="1"/>
              <a:t>presentación</a:t>
            </a:r>
            <a:endParaRPr dirty="0"/>
          </a:p>
        </p:txBody>
      </p:sp>
      <p:sp>
        <p:nvSpPr>
          <p:cNvPr id="7" name="Shape 1257"/>
          <p:cNvSpPr/>
          <p:nvPr/>
        </p:nvSpPr>
        <p:spPr>
          <a:xfrm>
            <a:off x="0" y="2709532"/>
            <a:ext cx="283253" cy="1438935"/>
          </a:xfrm>
          <a:prstGeom prst="rect">
            <a:avLst/>
          </a:prstGeom>
          <a:solidFill>
            <a:srgbClr val="A028B4"/>
          </a:solidFill>
          <a:ln w="12700">
            <a:miter lim="400000"/>
          </a:ln>
        </p:spPr>
        <p:txBody>
          <a:bodyPr lIns="45719" rIns="45719" anchor="ctr"/>
          <a:lstStyle/>
          <a:p>
            <a:pPr algn="ctr">
              <a:defRPr>
                <a:solidFill>
                  <a:srgbClr val="FFFFFF"/>
                </a:solidFill>
              </a:defRPr>
            </a:pPr>
            <a:endParaRPr dirty="0">
              <a:solidFill>
                <a:srgbClr val="FF7B00"/>
              </a:solidFill>
            </a:endParaRPr>
          </a:p>
        </p:txBody>
      </p:sp>
      <p:sp>
        <p:nvSpPr>
          <p:cNvPr id="8" name="Shape 1258"/>
          <p:cNvSpPr/>
          <p:nvPr/>
        </p:nvSpPr>
        <p:spPr>
          <a:xfrm>
            <a:off x="11908748" y="2709531"/>
            <a:ext cx="283252" cy="1438935"/>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4" name="Shape 1254"/>
          <p:cNvSpPr/>
          <p:nvPr/>
        </p:nvSpPr>
        <p:spPr>
          <a:xfrm>
            <a:off x="7917224" y="6460947"/>
            <a:ext cx="3991524"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r>
              <a:rPr dirty="0">
                <a:solidFill>
                  <a:schemeClr val="bg1"/>
                </a:solidFill>
              </a:rPr>
              <a:t>FECHA, LUGAR, AUTORES O PIE DE PÁGINA.</a:t>
            </a:r>
          </a:p>
        </p:txBody>
      </p:sp>
      <p:pic>
        <p:nvPicPr>
          <p:cNvPr id="11" name="Imagen 8">
            <a:extLst>
              <a:ext uri="{FF2B5EF4-FFF2-40B4-BE49-F238E27FC236}">
                <a16:creationId xmlns:a16="http://schemas.microsoft.com/office/drawing/2014/main" id="{01740431-B3ED-AB4C-8086-E6922F7EF8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634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66"/>
          <p:cNvSpPr/>
          <p:nvPr/>
        </p:nvSpPr>
        <p:spPr>
          <a:xfrm>
            <a:off x="1922143" y="1445829"/>
            <a:ext cx="3568701"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latin typeface="Rockwell"/>
                <a:ea typeface="Rockwell"/>
                <a:cs typeface="Rockwell"/>
                <a:sym typeface="Rockwell"/>
              </a:defRPr>
            </a:lvl1pPr>
          </a:lstStyle>
          <a:p>
            <a:r>
              <a:rPr dirty="0"/>
              <a:t>ÍNDICE</a:t>
            </a:r>
          </a:p>
        </p:txBody>
      </p:sp>
      <p:sp>
        <p:nvSpPr>
          <p:cNvPr id="8" name="Shape 1267"/>
          <p:cNvSpPr/>
          <p:nvPr/>
        </p:nvSpPr>
        <p:spPr>
          <a:xfrm>
            <a:off x="1922142" y="1961190"/>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rPr dirty="0" err="1"/>
              <a:t>Vivamus</a:t>
            </a:r>
            <a:r>
              <a:rPr dirty="0"/>
              <a:t> </a:t>
            </a:r>
            <a:r>
              <a:rPr dirty="0" err="1"/>
              <a:t>sagittis</a:t>
            </a:r>
            <a:r>
              <a:rPr dirty="0"/>
              <a:t> </a:t>
            </a:r>
            <a:r>
              <a:rPr dirty="0" err="1"/>
              <a:t>lacus</a:t>
            </a:r>
            <a:r>
              <a:rPr dirty="0"/>
              <a:t> </a:t>
            </a:r>
            <a:r>
              <a:rPr dirty="0" err="1"/>
              <a:t>vel</a:t>
            </a:r>
            <a:r>
              <a:rPr dirty="0"/>
              <a:t> </a:t>
            </a:r>
            <a:r>
              <a:rPr dirty="0" err="1"/>
              <a:t>augue</a:t>
            </a:r>
            <a:r>
              <a:rPr dirty="0"/>
              <a:t> </a:t>
            </a:r>
            <a:r>
              <a:rPr dirty="0" err="1"/>
              <a:t>auctor</a:t>
            </a:r>
            <a:r>
              <a:rPr dirty="0"/>
              <a:t>.</a:t>
            </a:r>
          </a:p>
        </p:txBody>
      </p:sp>
      <p:sp>
        <p:nvSpPr>
          <p:cNvPr id="9" name="Shape 1268"/>
          <p:cNvSpPr/>
          <p:nvPr/>
        </p:nvSpPr>
        <p:spPr>
          <a:xfrm>
            <a:off x="2040224" y="2802026"/>
            <a:ext cx="4392712"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400" spc="20"/>
            </a:pPr>
            <a:r>
              <a:rPr sz="1400" dirty="0" err="1"/>
              <a:t>Donec</a:t>
            </a:r>
            <a:r>
              <a:rPr sz="1400" dirty="0"/>
              <a:t> non </a:t>
            </a:r>
            <a:r>
              <a:rPr sz="1400" dirty="0" err="1"/>
              <a:t>dignissim</a:t>
            </a:r>
            <a:r>
              <a:rPr sz="1400" dirty="0"/>
              <a:t> </a:t>
            </a:r>
            <a:r>
              <a:rPr sz="1400" dirty="0" err="1"/>
              <a:t>urna</a:t>
            </a:r>
            <a:r>
              <a:rPr sz="1400" dirty="0"/>
              <a:t>. </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p:txBody>
      </p:sp>
      <p:sp>
        <p:nvSpPr>
          <p:cNvPr id="10" name="Shape 1269"/>
          <p:cNvSpPr/>
          <p:nvPr/>
        </p:nvSpPr>
        <p:spPr>
          <a:xfrm rot="5400000">
            <a:off x="1613898" y="2873342"/>
            <a:ext cx="102740" cy="130134"/>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1" name="Shape 1270"/>
          <p:cNvSpPr/>
          <p:nvPr/>
        </p:nvSpPr>
        <p:spPr>
          <a:xfrm rot="5400000">
            <a:off x="1613897" y="3306939"/>
            <a:ext cx="102740" cy="130134"/>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4" name="Shape 1271"/>
          <p:cNvSpPr/>
          <p:nvPr/>
        </p:nvSpPr>
        <p:spPr>
          <a:xfrm rot="5400000">
            <a:off x="1613898" y="3750797"/>
            <a:ext cx="102740" cy="130134"/>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5" name="Shape 1272"/>
          <p:cNvSpPr/>
          <p:nvPr/>
        </p:nvSpPr>
        <p:spPr>
          <a:xfrm rot="5400000">
            <a:off x="1613897" y="4174130"/>
            <a:ext cx="102740" cy="130135"/>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9" name="Shape 1273"/>
          <p:cNvSpPr/>
          <p:nvPr/>
        </p:nvSpPr>
        <p:spPr>
          <a:xfrm rot="5400000">
            <a:off x="1613897" y="4612857"/>
            <a:ext cx="102740" cy="130134"/>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21" name="Shape 1275"/>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6" name="Imagen 15">
            <a:extLst>
              <a:ext uri="{FF2B5EF4-FFF2-40B4-BE49-F238E27FC236}">
                <a16:creationId xmlns:a16="http://schemas.microsoft.com/office/drawing/2014/main" id="{73E1B263-DBBB-374A-B36C-5F4CB3EE3E89}"/>
              </a:ext>
            </a:extLst>
          </p:cNvPr>
          <p:cNvPicPr>
            <a:picLocks noChangeAspect="1"/>
          </p:cNvPicPr>
          <p:nvPr/>
        </p:nvPicPr>
        <p:blipFill>
          <a:blip r:embed="rId2">
            <a:alphaModFix/>
          </a:blip>
          <a:stretch>
            <a:fillRect/>
          </a:stretch>
        </p:blipFill>
        <p:spPr>
          <a:xfrm>
            <a:off x="8961119" y="265173"/>
            <a:ext cx="3032269" cy="1033886"/>
          </a:xfrm>
          <a:prstGeom prst="rect">
            <a:avLst/>
          </a:prstGeom>
        </p:spPr>
      </p:pic>
      <p:sp>
        <p:nvSpPr>
          <p:cNvPr id="23" name="Shape 1249">
            <a:extLst>
              <a:ext uri="{FF2B5EF4-FFF2-40B4-BE49-F238E27FC236}">
                <a16:creationId xmlns:a16="http://schemas.microsoft.com/office/drawing/2014/main" id="{5BA418D7-43D3-DD4E-922A-11D3D4FFC65D}"/>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24" name="Shape 1250">
            <a:extLst>
              <a:ext uri="{FF2B5EF4-FFF2-40B4-BE49-F238E27FC236}">
                <a16:creationId xmlns:a16="http://schemas.microsoft.com/office/drawing/2014/main" id="{90897BDA-24D1-AD4A-95F0-675DDF7E9E3E}"/>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254108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8E82A36-50C8-0346-B4A0-F51D9C995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7"/>
          <a:stretch/>
        </p:blipFill>
        <p:spPr>
          <a:xfrm>
            <a:off x="0" y="-2"/>
            <a:ext cx="12192000" cy="6858002"/>
          </a:xfrm>
          <a:prstGeom prst="rect">
            <a:avLst/>
          </a:prstGeom>
        </p:spPr>
      </p:pic>
      <p:sp>
        <p:nvSpPr>
          <p:cNvPr id="5" name="Shape 1282"/>
          <p:cNvSpPr/>
          <p:nvPr/>
        </p:nvSpPr>
        <p:spPr>
          <a:xfrm>
            <a:off x="0" y="-1"/>
            <a:ext cx="12192000" cy="6858002"/>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6" name="Shape 1283"/>
          <p:cNvSpPr/>
          <p:nvPr/>
        </p:nvSpPr>
        <p:spPr>
          <a:xfrm>
            <a:off x="2215404" y="2794417"/>
            <a:ext cx="6517807"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84"/>
          <p:cNvSpPr/>
          <p:nvPr/>
        </p:nvSpPr>
        <p:spPr>
          <a:xfrm>
            <a:off x="2215404" y="3444853"/>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A19688"/>
                </a:solidFill>
              </a:defRPr>
            </a:lvl1pPr>
          </a:lstStyle>
          <a:p>
            <a:r>
              <a:rPr dirty="0">
                <a:solidFill>
                  <a:srgbClr val="A028B4"/>
                </a:solidFill>
              </a:rPr>
              <a:t>SEPARADOR INTERIOR 1</a:t>
            </a:r>
          </a:p>
        </p:txBody>
      </p:sp>
      <p:sp>
        <p:nvSpPr>
          <p:cNvPr id="14" name="Shape 1257">
            <a:extLst>
              <a:ext uri="{FF2B5EF4-FFF2-40B4-BE49-F238E27FC236}">
                <a16:creationId xmlns:a16="http://schemas.microsoft.com/office/drawing/2014/main" id="{6094D24D-E5D6-174C-AB63-721685C49A6C}"/>
              </a:ext>
            </a:extLst>
          </p:cNvPr>
          <p:cNvSpPr/>
          <p:nvPr/>
        </p:nvSpPr>
        <p:spPr>
          <a:xfrm>
            <a:off x="0" y="2709532"/>
            <a:ext cx="283253" cy="1438935"/>
          </a:xfrm>
          <a:prstGeom prst="rect">
            <a:avLst/>
          </a:prstGeom>
          <a:solidFill>
            <a:srgbClr val="A028B4"/>
          </a:solidFill>
          <a:ln w="12700">
            <a:miter lim="400000"/>
          </a:ln>
        </p:spPr>
        <p:txBody>
          <a:bodyPr lIns="45719" rIns="45719" anchor="ctr"/>
          <a:lstStyle/>
          <a:p>
            <a:pPr algn="ctr">
              <a:defRPr>
                <a:solidFill>
                  <a:srgbClr val="FFFFFF"/>
                </a:solidFill>
              </a:defRPr>
            </a:pPr>
            <a:endParaRPr dirty="0">
              <a:solidFill>
                <a:srgbClr val="FF7B00"/>
              </a:solidFill>
            </a:endParaRPr>
          </a:p>
        </p:txBody>
      </p:sp>
      <p:sp>
        <p:nvSpPr>
          <p:cNvPr id="15" name="Shape 1258">
            <a:extLst>
              <a:ext uri="{FF2B5EF4-FFF2-40B4-BE49-F238E27FC236}">
                <a16:creationId xmlns:a16="http://schemas.microsoft.com/office/drawing/2014/main" id="{FFEF5977-27B7-B94C-B902-37BFB74CE982}"/>
              </a:ext>
            </a:extLst>
          </p:cNvPr>
          <p:cNvSpPr/>
          <p:nvPr/>
        </p:nvSpPr>
        <p:spPr>
          <a:xfrm>
            <a:off x="11908748" y="2709531"/>
            <a:ext cx="283252" cy="1438935"/>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6" name="Imagen 8">
            <a:extLst>
              <a:ext uri="{FF2B5EF4-FFF2-40B4-BE49-F238E27FC236}">
                <a16:creationId xmlns:a16="http://schemas.microsoft.com/office/drawing/2014/main" id="{05444B4D-1B5E-A24B-884D-C17FC82E53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382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E5B49CC-F204-904D-9A3C-088F75828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87" b="3399"/>
          <a:stretch/>
        </p:blipFill>
        <p:spPr>
          <a:xfrm>
            <a:off x="-1" y="1"/>
            <a:ext cx="12200861" cy="6858000"/>
          </a:xfrm>
          <a:prstGeom prst="rect">
            <a:avLst/>
          </a:prstGeom>
        </p:spPr>
      </p:pic>
      <p:sp>
        <p:nvSpPr>
          <p:cNvPr id="3" name="Shape 1289"/>
          <p:cNvSpPr/>
          <p:nvPr/>
        </p:nvSpPr>
        <p:spPr>
          <a:xfrm>
            <a:off x="2614" y="0"/>
            <a:ext cx="12192000" cy="6858000"/>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4" name="Shape 1291"/>
          <p:cNvSpPr/>
          <p:nvPr/>
        </p:nvSpPr>
        <p:spPr>
          <a:xfrm>
            <a:off x="0" y="3730199"/>
            <a:ext cx="6098614" cy="1438935"/>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5" name="Shape 1292"/>
          <p:cNvSpPr/>
          <p:nvPr/>
        </p:nvSpPr>
        <p:spPr>
          <a:xfrm>
            <a:off x="691404" y="4646968"/>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FFFFFF"/>
                </a:solidFill>
              </a:defRPr>
            </a:lvl1pPr>
          </a:lstStyle>
          <a:p>
            <a:r>
              <a:rPr dirty="0"/>
              <a:t>SEPARADOR INTERIOR 2</a:t>
            </a:r>
          </a:p>
        </p:txBody>
      </p:sp>
      <p:sp>
        <p:nvSpPr>
          <p:cNvPr id="6" name="Shape 1293"/>
          <p:cNvSpPr/>
          <p:nvPr/>
        </p:nvSpPr>
        <p:spPr>
          <a:xfrm>
            <a:off x="691404" y="3996532"/>
            <a:ext cx="6517807"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94"/>
          <p:cNvSpPr/>
          <p:nvPr/>
        </p:nvSpPr>
        <p:spPr>
          <a:xfrm>
            <a:off x="11908748" y="3730198"/>
            <a:ext cx="283252" cy="1438935"/>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pic>
        <p:nvPicPr>
          <p:cNvPr id="11" name="Imagen 8">
            <a:extLst>
              <a:ext uri="{FF2B5EF4-FFF2-40B4-BE49-F238E27FC236}">
                <a16:creationId xmlns:a16="http://schemas.microsoft.com/office/drawing/2014/main" id="{FFEA3364-16DE-D446-BA71-8B18B6C6ED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012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RL_5156.jpg">
            <a:extLst>
              <a:ext uri="{FF2B5EF4-FFF2-40B4-BE49-F238E27FC236}">
                <a16:creationId xmlns:a16="http://schemas.microsoft.com/office/drawing/2014/main" id="{1F8FF235-CC2F-D243-A7AE-EC0214B54C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731" r="425" b="13252"/>
          <a:stretch/>
        </p:blipFill>
        <p:spPr>
          <a:xfrm>
            <a:off x="0" y="1"/>
            <a:ext cx="12191999" cy="6858000"/>
          </a:xfrm>
          <a:prstGeom prst="rect">
            <a:avLst/>
          </a:prstGeom>
          <a:ln w="12700">
            <a:miter lim="400000"/>
          </a:ln>
        </p:spPr>
      </p:pic>
      <p:sp>
        <p:nvSpPr>
          <p:cNvPr id="3" name="Shape 1298"/>
          <p:cNvSpPr/>
          <p:nvPr/>
        </p:nvSpPr>
        <p:spPr>
          <a:xfrm>
            <a:off x="0" y="0"/>
            <a:ext cx="12191999" cy="6858000"/>
          </a:xfrm>
          <a:prstGeom prst="rect">
            <a:avLst/>
          </a:prstGeom>
          <a:solidFill>
            <a:srgbClr val="000000">
              <a:alpha val="58000"/>
            </a:srgbClr>
          </a:solidFill>
          <a:ln w="12700">
            <a:miter lim="400000"/>
          </a:ln>
        </p:spPr>
        <p:txBody>
          <a:bodyPr lIns="45719" rIns="45719" anchor="ctr"/>
          <a:lstStyle/>
          <a:p>
            <a:pPr algn="ctr">
              <a:defRPr>
                <a:solidFill>
                  <a:srgbClr val="FFFFFF"/>
                </a:solidFill>
              </a:defRPr>
            </a:pPr>
            <a:endParaRPr/>
          </a:p>
        </p:txBody>
      </p:sp>
      <p:sp>
        <p:nvSpPr>
          <p:cNvPr id="4" name="Shape 1299"/>
          <p:cNvSpPr/>
          <p:nvPr/>
        </p:nvSpPr>
        <p:spPr>
          <a:xfrm>
            <a:off x="2697676" y="4426161"/>
            <a:ext cx="382376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i="1" spc="70">
                <a:solidFill>
                  <a:srgbClr val="FFFFFF"/>
                </a:solidFill>
              </a:defRPr>
            </a:lvl1pPr>
          </a:lstStyle>
          <a:p>
            <a:r>
              <a:rPr dirty="0"/>
              <a:t>SEPARADOR INTERIOR 3</a:t>
            </a:r>
          </a:p>
        </p:txBody>
      </p:sp>
      <p:sp>
        <p:nvSpPr>
          <p:cNvPr id="5" name="Shape 1300"/>
          <p:cNvSpPr/>
          <p:nvPr/>
        </p:nvSpPr>
        <p:spPr>
          <a:xfrm>
            <a:off x="2697675" y="3775725"/>
            <a:ext cx="6517808" cy="6385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800" dirty="0">
                <a:solidFill>
                  <a:srgbClr val="A028B4"/>
                </a:solidFill>
              </a:rPr>
              <a:t>PORTADILLA</a:t>
            </a:r>
            <a:r>
              <a:rPr sz="4800" dirty="0">
                <a:solidFill>
                  <a:srgbClr val="A028B4"/>
                </a:solidFill>
                <a:latin typeface="+mj-lt"/>
                <a:ea typeface="+mj-ea"/>
                <a:cs typeface="+mj-cs"/>
                <a:sym typeface="Calibri"/>
              </a:rPr>
              <a:t> </a:t>
            </a:r>
          </a:p>
        </p:txBody>
      </p:sp>
      <p:pic>
        <p:nvPicPr>
          <p:cNvPr id="9" name="Imagen 8">
            <a:extLst>
              <a:ext uri="{FF2B5EF4-FFF2-40B4-BE49-F238E27FC236}">
                <a16:creationId xmlns:a16="http://schemas.microsoft.com/office/drawing/2014/main" id="{D2F8D246-CB3E-6345-801F-4813D3FFA03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289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3"/>
          <p:cNvSpPr/>
          <p:nvPr/>
        </p:nvSpPr>
        <p:spPr>
          <a:xfrm>
            <a:off x="1922142" y="2851631"/>
            <a:ext cx="7610580" cy="12772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10000"/>
              </a:lnSpc>
              <a:defRPr sz="1400" spc="20"/>
            </a:pPr>
            <a:r>
              <a:rPr sz="1400" dirty="0"/>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a:t>
            </a:r>
            <a:r>
              <a:rPr sz="1400" dirty="0">
                <a:solidFill>
                  <a:srgbClr val="A028B4"/>
                </a:solidFill>
              </a:rPr>
              <a:t>Donec non dignissim urna. Praesent volutpat nisl non urna porta id bibendum sem.</a:t>
            </a:r>
          </a:p>
        </p:txBody>
      </p:sp>
      <p:sp>
        <p:nvSpPr>
          <p:cNvPr id="3" name="Shape 1304"/>
          <p:cNvSpPr/>
          <p:nvPr/>
        </p:nvSpPr>
        <p:spPr>
          <a:xfrm>
            <a:off x="1922142" y="1431794"/>
            <a:ext cx="640482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A028B4"/>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pc="69"/>
            </a:lvl1pPr>
          </a:lstStyle>
          <a:p>
            <a:r>
              <a:t>Vivamus sagittis lacus vel augue auctor.</a:t>
            </a:r>
          </a:p>
        </p:txBody>
      </p:sp>
      <p:sp>
        <p:nvSpPr>
          <p:cNvPr id="5" name="Shape 1306"/>
          <p:cNvSpPr/>
          <p:nvPr/>
        </p:nvSpPr>
        <p:spPr>
          <a:xfrm rot="5400000">
            <a:off x="1613896" y="2954731"/>
            <a:ext cx="102740" cy="130135"/>
          </a:xfrm>
          <a:prstGeom prst="triangle">
            <a:avLst/>
          </a:prstGeom>
          <a:solidFill>
            <a:srgbClr val="A028B4"/>
          </a:solidFill>
          <a:ln w="12700">
            <a:miter lim="400000"/>
          </a:ln>
        </p:spPr>
        <p:txBody>
          <a:bodyPr lIns="45719" rIns="45719"/>
          <a:lstStyle/>
          <a:p>
            <a:pPr>
              <a:defRPr sz="2400">
                <a:latin typeface="Times"/>
                <a:ea typeface="Times"/>
                <a:cs typeface="Times"/>
                <a:sym typeface="Times"/>
              </a:defRPr>
            </a:pPr>
            <a:endParaRPr sz="2400"/>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A028B4"/>
          </a:solidFill>
          <a:ln w="12700">
            <a:miter lim="400000"/>
          </a:ln>
        </p:spPr>
        <p:txBody>
          <a:bodyPr lIns="45719" rIns="45719" anchor="ctr"/>
          <a:lstStyle/>
          <a:p>
            <a:pPr algn="ctr">
              <a:defRPr>
                <a:solidFill>
                  <a:srgbClr val="FFFFFF"/>
                </a:solidFill>
              </a:defRPr>
            </a:pPr>
            <a:endParaRPr>
              <a:solidFill>
                <a:srgbClr val="FF7B00"/>
              </a:solidFill>
            </a:endParaRPr>
          </a:p>
        </p:txBody>
      </p:sp>
      <p:pic>
        <p:nvPicPr>
          <p:cNvPr id="10" name="Imagen 9">
            <a:extLst>
              <a:ext uri="{FF2B5EF4-FFF2-40B4-BE49-F238E27FC236}">
                <a16:creationId xmlns:a16="http://schemas.microsoft.com/office/drawing/2014/main" id="{1A34DFC8-1BB9-2E4C-855F-9631F158B75F}"/>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
        <p:nvSpPr>
          <p:cNvPr id="11" name="Shape 1249">
            <a:extLst>
              <a:ext uri="{FF2B5EF4-FFF2-40B4-BE49-F238E27FC236}">
                <a16:creationId xmlns:a16="http://schemas.microsoft.com/office/drawing/2014/main" id="{CEC2736B-606F-C44C-9E25-8C902E4BA765}"/>
              </a:ext>
            </a:extLst>
          </p:cNvPr>
          <p:cNvSpPr/>
          <p:nvPr/>
        </p:nvSpPr>
        <p:spPr>
          <a:xfrm>
            <a:off x="0" y="6588034"/>
            <a:ext cx="12192000" cy="269966"/>
          </a:xfrm>
          <a:prstGeom prst="rect">
            <a:avLst/>
          </a:prstGeom>
          <a:solidFill>
            <a:srgbClr val="A028B4"/>
          </a:solidFill>
          <a:ln w="12700">
            <a:miter lim="400000"/>
          </a:ln>
        </p:spPr>
        <p:txBody>
          <a:bodyPr lIns="45719" rIns="45719" anchor="ctr"/>
          <a:lstStyle/>
          <a:p>
            <a:pPr algn="ctr">
              <a:defRPr>
                <a:solidFill>
                  <a:srgbClr val="FFFFFF"/>
                </a:solidFill>
              </a:defRPr>
            </a:pPr>
            <a:endParaRPr/>
          </a:p>
        </p:txBody>
      </p:sp>
      <p:sp>
        <p:nvSpPr>
          <p:cNvPr id="12" name="Shape 1250">
            <a:extLst>
              <a:ext uri="{FF2B5EF4-FFF2-40B4-BE49-F238E27FC236}">
                <a16:creationId xmlns:a16="http://schemas.microsoft.com/office/drawing/2014/main" id="{BD217D4A-8F4A-A641-AA49-30009FB12E34}"/>
              </a:ext>
            </a:extLst>
          </p:cNvPr>
          <p:cNvSpPr/>
          <p:nvPr/>
        </p:nvSpPr>
        <p:spPr>
          <a:xfrm>
            <a:off x="5515348" y="6586149"/>
            <a:ext cx="6608558"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defRPr sz="1200" b="1" spc="70">
                <a:solidFill>
                  <a:srgbClr val="FFFFFF"/>
                </a:solidFill>
              </a:defRPr>
            </a:lvl1pPr>
          </a:lstStyle>
          <a:p>
            <a:r>
              <a:rPr lang="es-CL" dirty="0"/>
              <a:t>FACULTAD DE ARTES LIBERALES</a:t>
            </a:r>
            <a:endParaRPr dirty="0"/>
          </a:p>
        </p:txBody>
      </p:sp>
    </p:spTree>
    <p:extLst>
      <p:ext uri="{BB962C8B-B14F-4D97-AF65-F5344CB8AC3E}">
        <p14:creationId xmlns:p14="http://schemas.microsoft.com/office/powerpoint/2010/main" val="4221655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TotalTime>
  <Words>800</Words>
  <Application>Microsoft Macintosh PowerPoint</Application>
  <PresentationFormat>Panorámica</PresentationFormat>
  <Paragraphs>80</Paragraphs>
  <Slides>18</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Rockwell</vt:lpstr>
      <vt:lpstr>Times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Nattalia Andrea Sarria Nunez</dc:creator>
  <cp:lastModifiedBy>Nattalia Andrea Sarria Nunez</cp:lastModifiedBy>
  <cp:revision>20</cp:revision>
  <dcterms:created xsi:type="dcterms:W3CDTF">2019-07-15T14:59:09Z</dcterms:created>
  <dcterms:modified xsi:type="dcterms:W3CDTF">2019-07-15T19:31:36Z</dcterms:modified>
</cp:coreProperties>
</file>